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UpdateInfo/slideUpdateInfo1.xml" ContentType="application/vnd.openxmlformats-officedocument.presentationml.slideUpdateInfo+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34"/>
  </p:notesMasterIdLst>
  <p:sldIdLst>
    <p:sldId id="489" r:id="rId6"/>
    <p:sldId id="490" r:id="rId7"/>
    <p:sldId id="491" r:id="rId8"/>
    <p:sldId id="479" r:id="rId9"/>
    <p:sldId id="333" r:id="rId10"/>
    <p:sldId id="332" r:id="rId11"/>
    <p:sldId id="328" r:id="rId12"/>
    <p:sldId id="329" r:id="rId13"/>
    <p:sldId id="330" r:id="rId14"/>
    <p:sldId id="493" r:id="rId15"/>
    <p:sldId id="290" r:id="rId16"/>
    <p:sldId id="481" r:id="rId17"/>
    <p:sldId id="496" r:id="rId18"/>
    <p:sldId id="494" r:id="rId19"/>
    <p:sldId id="514" r:id="rId20"/>
    <p:sldId id="502" r:id="rId21"/>
    <p:sldId id="503" r:id="rId22"/>
    <p:sldId id="510" r:id="rId23"/>
    <p:sldId id="505" r:id="rId24"/>
    <p:sldId id="511" r:id="rId25"/>
    <p:sldId id="507" r:id="rId26"/>
    <p:sldId id="512" r:id="rId27"/>
    <p:sldId id="509" r:id="rId28"/>
    <p:sldId id="495" r:id="rId29"/>
    <p:sldId id="513" r:id="rId30"/>
    <p:sldId id="498" r:id="rId31"/>
    <p:sldId id="501" r:id="rId32"/>
    <p:sldId id="4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Lukas" initials="AL" lastIdx="4" clrIdx="0">
    <p:extLst>
      <p:ext uri="{19B8F6BF-5375-455C-9EA6-DF929625EA0E}">
        <p15:presenceInfo xmlns:p15="http://schemas.microsoft.com/office/powerpoint/2012/main" userId="S-1-5-21-1903807364-4111042028-2827084804-33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D9D9D"/>
    <a:srgbClr val="707070"/>
    <a:srgbClr val="878787"/>
    <a:srgbClr val="C6C6C6"/>
    <a:srgbClr val="E3E3E3"/>
    <a:srgbClr val="00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94" autoAdjust="0"/>
    <p:restoredTop sz="88622" autoAdjust="0"/>
  </p:normalViewPr>
  <p:slideViewPr>
    <p:cSldViewPr snapToGrid="0" snapToObjects="1">
      <p:cViewPr varScale="1">
        <p:scale>
          <a:sx n="85" d="100"/>
          <a:sy n="85" d="100"/>
        </p:scale>
        <p:origin x="184" y="2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23T18:00:39.415" idx="2">
    <p:pos x="5170" y="3714"/>
    <p:text>JSON Template hinzufügen</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454366-25A1-4235-B57F-F2917B09700B}" type="datetimeFigureOut">
              <a:rPr lang="de-DE" smtClean="0"/>
              <a:pPr/>
              <a:t>26.03.18</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8411BC-650A-4DA6-BF2C-DF0DA485ADB7}" type="slidenum">
              <a:rPr lang="de-DE" smtClean="0"/>
              <a:pPr/>
              <a:t>‹#›</a:t>
            </a:fld>
            <a:endParaRPr lang="de-DE"/>
          </a:p>
        </p:txBody>
      </p:sp>
    </p:spTree>
    <p:extLst>
      <p:ext uri="{BB962C8B-B14F-4D97-AF65-F5344CB8AC3E}">
        <p14:creationId xmlns:p14="http://schemas.microsoft.com/office/powerpoint/2010/main" val="1492206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146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22</a:t>
            </a:fld>
            <a:endParaRPr lang="de-DE"/>
          </a:p>
        </p:txBody>
      </p:sp>
    </p:spTree>
    <p:extLst>
      <p:ext uri="{BB962C8B-B14F-4D97-AF65-F5344CB8AC3E}">
        <p14:creationId xmlns:p14="http://schemas.microsoft.com/office/powerpoint/2010/main" val="132442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510467-DDF0-4AE0-BD53-51AA7B12EEF1}" type="slidenum">
              <a:rPr lang="de-DE" smtClean="0"/>
              <a:pPr/>
              <a:t>28</a:t>
            </a:fld>
            <a:endParaRPr lang="de-DE"/>
          </a:p>
        </p:txBody>
      </p:sp>
    </p:spTree>
    <p:extLst>
      <p:ext uri="{BB962C8B-B14F-4D97-AF65-F5344CB8AC3E}">
        <p14:creationId xmlns:p14="http://schemas.microsoft.com/office/powerpoint/2010/main" val="279224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75844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b="1" dirty="0">
                <a:solidFill>
                  <a:srgbClr val="000000"/>
                </a:solidFill>
                <a:effectLst/>
                <a:latin typeface="Arial"/>
                <a:cs typeface="Arial"/>
                <a:sym typeface="Lucida Grande"/>
              </a:rPr>
              <a:t>Understand: </a:t>
            </a:r>
            <a:r>
              <a:rPr lang="en-US" sz="1200" dirty="0">
                <a:solidFill>
                  <a:srgbClr val="000000"/>
                </a:solidFill>
                <a:effectLst/>
                <a:latin typeface="Arial"/>
                <a:cs typeface="Arial"/>
                <a:sym typeface="Lucida Grande"/>
              </a:rPr>
              <a:t>Two</a:t>
            </a:r>
            <a:r>
              <a:rPr lang="en-US" sz="1200" baseline="0" dirty="0">
                <a:solidFill>
                  <a:srgbClr val="000000"/>
                </a:solidFill>
                <a:effectLst/>
                <a:latin typeface="Arial"/>
                <a:cs typeface="Arial"/>
                <a:sym typeface="Lucida Grande"/>
              </a:rPr>
              <a:t> key attributes define understand. First, the</a:t>
            </a:r>
            <a:r>
              <a:rPr lang="en-US" sz="1200" dirty="0">
                <a:solidFill>
                  <a:srgbClr val="000000"/>
                </a:solidFill>
                <a:effectLst/>
                <a:latin typeface="Arial"/>
                <a:cs typeface="Arial"/>
                <a:sym typeface="Lucida Grande"/>
              </a:rPr>
              <a:t> ability of a system to navigate the complexities of human speech–</a:t>
            </a:r>
            <a:r>
              <a:rPr lang="en-US" sz="1200" baseline="0" dirty="0">
                <a:solidFill>
                  <a:srgbClr val="000000"/>
                </a:solidFill>
                <a:effectLst/>
                <a:latin typeface="Arial"/>
                <a:cs typeface="Arial"/>
                <a:sym typeface="Lucida Grande"/>
              </a:rPr>
              <a:t> understanding the idiosyncrasies, colloquialisms and knowing the ways we would express ourselves to one another. This is not an easy task. We say things like, “This morning I got a haircut.” This could reference the barbershop, OR a bad financial trade. The second attribute is being able to put content into context- not search and keyword– but actually bringing forward relevant, actionable content.</a:t>
            </a:r>
            <a:endParaRPr lang="en-US" sz="1200" dirty="0">
              <a:effectLst/>
              <a:latin typeface="Arial"/>
              <a:cs typeface="Arial"/>
              <a:sym typeface="Lucida Grande"/>
            </a:endParaRPr>
          </a:p>
          <a:p>
            <a:pPr lvl="0"/>
            <a:r>
              <a:rPr lang="en-US" sz="1200" b="1" dirty="0">
                <a:solidFill>
                  <a:srgbClr val="000000"/>
                </a:solidFill>
                <a:effectLst/>
                <a:latin typeface="Arial"/>
                <a:cs typeface="Arial"/>
                <a:sym typeface="Lucida Grande"/>
              </a:rPr>
              <a:t>Reason: </a:t>
            </a:r>
            <a:r>
              <a:rPr lang="en-US" sz="1200" dirty="0">
                <a:solidFill>
                  <a:srgbClr val="000000"/>
                </a:solidFill>
                <a:effectLst/>
                <a:latin typeface="Arial"/>
                <a:cs typeface="Arial"/>
                <a:sym typeface="Lucida Grande"/>
              </a:rPr>
              <a:t>There are very</a:t>
            </a:r>
            <a:r>
              <a:rPr lang="en-US" sz="1200" baseline="0" dirty="0">
                <a:solidFill>
                  <a:srgbClr val="000000"/>
                </a:solidFill>
                <a:effectLst/>
                <a:latin typeface="Arial"/>
                <a:cs typeface="Arial"/>
                <a:sym typeface="Lucida Grande"/>
              </a:rPr>
              <a:t> few times where we, as humans, are presented with information that is useful WITHOUT having to infer from the data to extract what we need for our purposes. In doing so, we are reasoning with a purpose– often generating a hypothesis and then proving out the theory. This is something cognitive systems, like Watson, can do.</a:t>
            </a:r>
          </a:p>
          <a:p>
            <a:pPr lvl="0"/>
            <a:r>
              <a:rPr lang="en-US" sz="1200" b="1" baseline="0" dirty="0">
                <a:solidFill>
                  <a:srgbClr val="000000"/>
                </a:solidFill>
                <a:effectLst/>
                <a:latin typeface="Arial"/>
                <a:cs typeface="Arial"/>
                <a:sym typeface="Lucida Grande"/>
              </a:rPr>
              <a:t>Learn: </a:t>
            </a:r>
            <a:r>
              <a:rPr lang="en-US" sz="1200" baseline="0" dirty="0">
                <a:solidFill>
                  <a:srgbClr val="000000"/>
                </a:solidFill>
                <a:effectLst/>
                <a:latin typeface="Arial"/>
                <a:cs typeface="Arial"/>
                <a:sym typeface="Lucida Grande"/>
              </a:rPr>
              <a:t>Cognitive systems are fundamentally different from traditional computational computers, which are hard coded with rules and logic, following a decision tree format. Cognitive systems get progressively smarter with each outcome, action, iteration– with each new peace of information.</a:t>
            </a:r>
            <a:endParaRPr lang="en-US" sz="1200" baseline="0" dirty="0">
              <a:solidFill>
                <a:sysClr val="windowText" lastClr="000000"/>
              </a:solidFill>
              <a:effectLst/>
              <a:latin typeface="Arial"/>
              <a:cs typeface="Arial"/>
              <a:sym typeface="Lucida Grande"/>
            </a:endParaRPr>
          </a:p>
          <a:p>
            <a:pPr lvl="0"/>
            <a:r>
              <a:rPr lang="en-US" b="1" dirty="0">
                <a:sym typeface="Helvetica Neue"/>
              </a:rPr>
              <a:t>Interact: </a:t>
            </a:r>
            <a:r>
              <a:rPr lang="en-US" sz="1200" b="0" i="0" spc="29" dirty="0">
                <a:solidFill>
                  <a:schemeClr val="bg2"/>
                </a:solidFill>
                <a:latin typeface="IBM Plex Sans Regular" charset="0"/>
                <a:ea typeface="IBM Eliot Sans Regular" charset="0"/>
                <a:cs typeface="IBM Eliot Sans Regular" charset="0"/>
                <a:sym typeface="IBM Eliot Sans"/>
              </a:rPr>
              <a:t>With abilities to see, talk and hear, cognitive systems </a:t>
            </a:r>
            <a:r>
              <a:rPr lang="en-US" sz="1200" b="0" i="0" spc="29" dirty="0">
                <a:solidFill>
                  <a:schemeClr val="accent1">
                    <a:lumMod val="60000"/>
                    <a:lumOff val="40000"/>
                  </a:schemeClr>
                </a:solidFill>
                <a:latin typeface="IBM Plex Sans Regular" charset="0"/>
                <a:ea typeface="IBM Eliot Sans Regular" charset="0"/>
                <a:cs typeface="IBM Eliot Sans Regular" charset="0"/>
                <a:sym typeface="IBM Eliot Sans"/>
              </a:rPr>
              <a:t>interact with humans in a natural way. </a:t>
            </a:r>
            <a:endParaRPr lang="en-US" sz="1200" b="0" i="0" spc="29" dirty="0">
              <a:solidFill>
                <a:schemeClr val="accent1">
                  <a:lumMod val="60000"/>
                  <a:lumOff val="40000"/>
                </a:schemeClr>
              </a:solidFill>
              <a:latin typeface="IBM Plex Sans Regular" charset="0"/>
              <a:ea typeface="IBM Eliot Sans Regular" charset="0"/>
              <a:cs typeface="IBM Eliot Sans Regular" charset="0"/>
              <a:sym typeface="Helvetica" charset="0"/>
            </a:endParaRPr>
          </a:p>
        </p:txBody>
      </p:sp>
    </p:spTree>
    <p:extLst>
      <p:ext uri="{BB962C8B-B14F-4D97-AF65-F5344CB8AC3E}">
        <p14:creationId xmlns:p14="http://schemas.microsoft.com/office/powerpoint/2010/main" val="309275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FDFEFD"/>
                </a:solidFill>
                <a:latin typeface="IBM Plex Sans Regular" charset="0"/>
                <a:ea typeface="IBM Plex Sans Regular" charset="0"/>
                <a:cs typeface="IBM Plex Sans Regular" charset="0"/>
              </a:rPr>
              <a:t>With Watson you can.</a:t>
            </a:r>
            <a:endParaRPr lang="en-US" dirty="0"/>
          </a:p>
          <a:p>
            <a:endParaRPr lang="en-US" dirty="0"/>
          </a:p>
          <a:p>
            <a:r>
              <a:rPr lang="en-US" dirty="0"/>
              <a:t>Speaker to select two</a:t>
            </a:r>
            <a:r>
              <a:rPr lang="en-US" baseline="0" dirty="0"/>
              <a:t> or three examples from the chart to illustrate Watson capabilities.</a:t>
            </a:r>
          </a:p>
          <a:p>
            <a:endParaRPr lang="en-US" baseline="0" dirty="0"/>
          </a:p>
          <a:p>
            <a:r>
              <a:rPr lang="en-US" b="1" baseline="0" dirty="0"/>
              <a:t>Enrich interactions: </a:t>
            </a:r>
            <a:r>
              <a:rPr lang="en-US" sz="1200" b="1" dirty="0">
                <a:solidFill>
                  <a:srgbClr val="FDFEFD"/>
                </a:solidFill>
                <a:latin typeface="IBM Plex Sans Regular" charset="0"/>
                <a:ea typeface="IBM Plex Sans Regular" charset="0"/>
                <a:cs typeface="IBM Plex Sans Regular" charset="0"/>
              </a:rPr>
              <a:t>Autodesk</a:t>
            </a:r>
          </a:p>
          <a:p>
            <a:endParaRPr lang="en-US" sz="1200" b="1" dirty="0">
              <a:solidFill>
                <a:srgbClr val="FDFEFD"/>
              </a:solidFill>
              <a:latin typeface="IBM Plex Sans Regular" charset="0"/>
              <a:ea typeface="IBM Plex Sans Regular" charset="0"/>
              <a:cs typeface="IBM Plex Sans Regular" charset="0"/>
            </a:endParaRPr>
          </a:p>
          <a:p>
            <a:r>
              <a:rPr lang="en-US" sz="1200" b="1" dirty="0">
                <a:solidFill>
                  <a:srgbClr val="FDFEFD"/>
                </a:solidFill>
                <a:latin typeface="IBM Plex Sans Regular" charset="0"/>
                <a:ea typeface="IBM Plex Sans Regular" charset="0"/>
                <a:cs typeface="IBM Plex Sans Regular" charset="0"/>
              </a:rPr>
              <a:t>Detect</a:t>
            </a:r>
            <a:r>
              <a:rPr lang="en-US" sz="1200" b="1" baseline="0" dirty="0">
                <a:solidFill>
                  <a:srgbClr val="FDFEFD"/>
                </a:solidFill>
                <a:latin typeface="IBM Plex Sans Regular" charset="0"/>
                <a:ea typeface="IBM Plex Sans Regular" charset="0"/>
                <a:cs typeface="IBM Plex Sans Regular" charset="0"/>
              </a:rPr>
              <a:t> liabilities: </a:t>
            </a:r>
            <a:r>
              <a:rPr lang="en-US" sz="1200" b="1" dirty="0">
                <a:solidFill>
                  <a:srgbClr val="FDFEFD"/>
                </a:solidFill>
              </a:rPr>
              <a:t>Cog Security</a:t>
            </a:r>
          </a:p>
          <a:p>
            <a:endParaRPr lang="en-US" sz="1200" b="1" dirty="0">
              <a:solidFill>
                <a:srgbClr val="FDFEFD"/>
              </a:solidFill>
            </a:endParaRPr>
          </a:p>
          <a:p>
            <a:r>
              <a:rPr lang="en-US" sz="1200" b="1" dirty="0">
                <a:solidFill>
                  <a:srgbClr val="FDFEFD"/>
                </a:solidFill>
              </a:rPr>
              <a:t>Scale expertise:</a:t>
            </a:r>
            <a:r>
              <a:rPr lang="en-US" sz="1200" b="1" baseline="0" dirty="0">
                <a:solidFill>
                  <a:srgbClr val="FDFEFD"/>
                </a:solidFill>
              </a:rPr>
              <a:t> </a:t>
            </a:r>
            <a:r>
              <a:rPr lang="en-US" sz="1200" b="1" dirty="0">
                <a:solidFill>
                  <a:srgbClr val="FDFEFD"/>
                </a:solidFill>
                <a:latin typeface="IBM Plex Sans Regular" charset="0"/>
                <a:ea typeface="IBM Plex Sans Regular" charset="0"/>
                <a:cs typeface="IBM Plex Sans Regular" charset="0"/>
              </a:rPr>
              <a:t>Woodside</a:t>
            </a:r>
            <a:endParaRPr lang="en-US" b="1" dirty="0"/>
          </a:p>
        </p:txBody>
      </p:sp>
    </p:spTree>
    <p:extLst>
      <p:ext uri="{BB962C8B-B14F-4D97-AF65-F5344CB8AC3E}">
        <p14:creationId xmlns:p14="http://schemas.microsoft.com/office/powerpoint/2010/main" val="22770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details</a:t>
            </a:r>
            <a:r>
              <a:rPr lang="en-US" baseline="0" dirty="0"/>
              <a:t> on each service go to: http://</a:t>
            </a:r>
            <a:r>
              <a:rPr lang="en-US" baseline="0" dirty="0" err="1"/>
              <a:t>ibm.biz</a:t>
            </a:r>
            <a:r>
              <a:rPr lang="en-US" baseline="0" dirty="0"/>
              <a:t>/</a:t>
            </a:r>
            <a:r>
              <a:rPr lang="en-US" baseline="0" dirty="0" err="1"/>
              <a:t>watsonplatform</a:t>
            </a:r>
            <a:endParaRPr lang="en-US" baseline="0" dirty="0"/>
          </a:p>
          <a:p>
            <a:endParaRPr lang="en-US" baseline="0" dirty="0"/>
          </a:p>
        </p:txBody>
      </p:sp>
    </p:spTree>
    <p:extLst>
      <p:ext uri="{BB962C8B-B14F-4D97-AF65-F5344CB8AC3E}">
        <p14:creationId xmlns:p14="http://schemas.microsoft.com/office/powerpoint/2010/main" val="50897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Slides</a:t>
            </a:r>
            <a:r>
              <a:rPr lang="de-DE" dirty="0"/>
              <a:t> mit Screenshot</a:t>
            </a:r>
          </a:p>
          <a:p>
            <a:r>
              <a:rPr lang="de-DE" dirty="0"/>
              <a:t>Detailfolie</a:t>
            </a:r>
          </a:p>
          <a:p>
            <a:r>
              <a:rPr lang="de-DE" dirty="0"/>
              <a:t>Cheat Sheet / FAQ</a:t>
            </a:r>
          </a:p>
        </p:txBody>
      </p:sp>
      <p:sp>
        <p:nvSpPr>
          <p:cNvPr id="4" name="Slide Number Placeholder 3"/>
          <p:cNvSpPr>
            <a:spLocks noGrp="1"/>
          </p:cNvSpPr>
          <p:nvPr>
            <p:ph type="sldNum" sz="quarter" idx="10"/>
          </p:nvPr>
        </p:nvSpPr>
        <p:spPr/>
        <p:txBody>
          <a:bodyPr/>
          <a:lstStyle/>
          <a:p>
            <a:fld id="{608411BC-650A-4DA6-BF2C-DF0DA485ADB7}" type="slidenum">
              <a:rPr lang="de-DE" smtClean="0"/>
              <a:pPr/>
              <a:t>15</a:t>
            </a:fld>
            <a:endParaRPr lang="de-DE"/>
          </a:p>
        </p:txBody>
      </p:sp>
    </p:spTree>
    <p:extLst>
      <p:ext uri="{BB962C8B-B14F-4D97-AF65-F5344CB8AC3E}">
        <p14:creationId xmlns:p14="http://schemas.microsoft.com/office/powerpoint/2010/main" val="21072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16</a:t>
            </a:fld>
            <a:endParaRPr lang="de-DE"/>
          </a:p>
        </p:txBody>
      </p:sp>
    </p:spTree>
    <p:extLst>
      <p:ext uri="{BB962C8B-B14F-4D97-AF65-F5344CB8AC3E}">
        <p14:creationId xmlns:p14="http://schemas.microsoft.com/office/powerpoint/2010/main" val="3133143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18</a:t>
            </a:fld>
            <a:endParaRPr lang="de-DE"/>
          </a:p>
        </p:txBody>
      </p:sp>
    </p:spTree>
    <p:extLst>
      <p:ext uri="{BB962C8B-B14F-4D97-AF65-F5344CB8AC3E}">
        <p14:creationId xmlns:p14="http://schemas.microsoft.com/office/powerpoint/2010/main" val="138366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CAA731B-BAD3-472D-8815-D5143EFD6955}" type="slidenum">
              <a:rPr lang="de-DE" smtClean="0"/>
              <a:pPr/>
              <a:t>20</a:t>
            </a:fld>
            <a:endParaRPr lang="de-DE"/>
          </a:p>
        </p:txBody>
      </p:sp>
    </p:spTree>
    <p:extLst>
      <p:ext uri="{BB962C8B-B14F-4D97-AF65-F5344CB8AC3E}">
        <p14:creationId xmlns:p14="http://schemas.microsoft.com/office/powerpoint/2010/main" val="2269434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0783669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2" name="think-cell Folie" r:id="rId4" imgW="270" imgH="270" progId="TCLayout.ActiveDocument.1">
                  <p:embed/>
                </p:oleObj>
              </mc:Choice>
              <mc:Fallback>
                <p:oleObj name="think-cell Folie" r:id="rId4" imgW="270" imgH="270" progId="TCLayout.ActiveDocument.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uppieren 19"/>
          <p:cNvGrpSpPr/>
          <p:nvPr userDrawn="1"/>
        </p:nvGrpSpPr>
        <p:grpSpPr>
          <a:xfrm>
            <a:off x="9202829" y="673098"/>
            <a:ext cx="3096106" cy="5972684"/>
            <a:chOff x="6144819" y="673098"/>
            <a:chExt cx="3096106" cy="5972684"/>
          </a:xfrm>
        </p:grpSpPr>
        <p:sp>
          <p:nvSpPr>
            <p:cNvPr id="21" name="Gleichschenkliges Dreieck 20"/>
            <p:cNvSpPr/>
            <p:nvPr userDrawn="1"/>
          </p:nvSpPr>
          <p:spPr>
            <a:xfrm rot="16200000">
              <a:off x="4823889" y="2265982"/>
              <a:ext cx="5910795" cy="2725027"/>
            </a:xfrm>
            <a:prstGeom prst="triangle">
              <a:avLst>
                <a:gd name="adj" fmla="val 20576"/>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reihandform 21"/>
            <p:cNvSpPr/>
            <p:nvPr userDrawn="1"/>
          </p:nvSpPr>
          <p:spPr>
            <a:xfrm rot="12240000">
              <a:off x="6144819" y="5966845"/>
              <a:ext cx="3096106" cy="678937"/>
            </a:xfrm>
            <a:custGeom>
              <a:avLst/>
              <a:gdLst>
                <a:gd name="connsiteX0" fmla="*/ 0 w 3477916"/>
                <a:gd name="connsiteY0" fmla="*/ 764402 h 764402"/>
                <a:gd name="connsiteX1" fmla="*/ 1068520 w 3477916"/>
                <a:gd name="connsiteY1" fmla="*/ 0 h 764402"/>
                <a:gd name="connsiteX2" fmla="*/ 3477916 w 3477916"/>
                <a:gd name="connsiteY2" fmla="*/ 764402 h 764402"/>
                <a:gd name="connsiteX3" fmla="*/ 0 w 3477916"/>
                <a:gd name="connsiteY3" fmla="*/ 764402 h 764402"/>
                <a:gd name="connsiteX0" fmla="*/ 0 w 3477916"/>
                <a:gd name="connsiteY0" fmla="*/ 764402 h 764402"/>
                <a:gd name="connsiteX1" fmla="*/ 283345 w 3477916"/>
                <a:gd name="connsiteY1" fmla="*/ 447507 h 764402"/>
                <a:gd name="connsiteX2" fmla="*/ 1068520 w 3477916"/>
                <a:gd name="connsiteY2" fmla="*/ 0 h 764402"/>
                <a:gd name="connsiteX3" fmla="*/ 3477916 w 3477916"/>
                <a:gd name="connsiteY3" fmla="*/ 764402 h 764402"/>
                <a:gd name="connsiteX4" fmla="*/ 0 w 3477916"/>
                <a:gd name="connsiteY4" fmla="*/ 764402 h 764402"/>
                <a:gd name="connsiteX0" fmla="*/ 207945 w 3194571"/>
                <a:gd name="connsiteY0" fmla="*/ 761580 h 764402"/>
                <a:gd name="connsiteX1" fmla="*/ 0 w 3194571"/>
                <a:gd name="connsiteY1" fmla="*/ 447507 h 764402"/>
                <a:gd name="connsiteX2" fmla="*/ 785175 w 3194571"/>
                <a:gd name="connsiteY2" fmla="*/ 0 h 764402"/>
                <a:gd name="connsiteX3" fmla="*/ 3194571 w 3194571"/>
                <a:gd name="connsiteY3" fmla="*/ 764402 h 764402"/>
                <a:gd name="connsiteX4" fmla="*/ 207945 w 3194571"/>
                <a:gd name="connsiteY4" fmla="*/ 761580 h 764402"/>
                <a:gd name="connsiteX0" fmla="*/ 207945 w 3194571"/>
                <a:gd name="connsiteY0" fmla="*/ 676115 h 678937"/>
                <a:gd name="connsiteX1" fmla="*/ 0 w 3194571"/>
                <a:gd name="connsiteY1" fmla="*/ 362042 h 678937"/>
                <a:gd name="connsiteX2" fmla="*/ 1052607 w 3194571"/>
                <a:gd name="connsiteY2" fmla="*/ 0 h 678937"/>
                <a:gd name="connsiteX3" fmla="*/ 3194571 w 3194571"/>
                <a:gd name="connsiteY3" fmla="*/ 678937 h 678937"/>
                <a:gd name="connsiteX4" fmla="*/ 207945 w 3194571"/>
                <a:gd name="connsiteY4" fmla="*/ 676115 h 678937"/>
                <a:gd name="connsiteX0" fmla="*/ 109480 w 3096106"/>
                <a:gd name="connsiteY0" fmla="*/ 676115 h 678937"/>
                <a:gd name="connsiteX1" fmla="*/ 0 w 3096106"/>
                <a:gd name="connsiteY1" fmla="*/ 424810 h 678937"/>
                <a:gd name="connsiteX2" fmla="*/ 954142 w 3096106"/>
                <a:gd name="connsiteY2" fmla="*/ 0 h 678937"/>
                <a:gd name="connsiteX3" fmla="*/ 3096106 w 3096106"/>
                <a:gd name="connsiteY3" fmla="*/ 678937 h 678937"/>
                <a:gd name="connsiteX4" fmla="*/ 109480 w 3096106"/>
                <a:gd name="connsiteY4" fmla="*/ 676115 h 678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106" h="678937">
                  <a:moveTo>
                    <a:pt x="109480" y="676115"/>
                  </a:moveTo>
                  <a:lnTo>
                    <a:pt x="0" y="424810"/>
                  </a:lnTo>
                  <a:lnTo>
                    <a:pt x="954142" y="0"/>
                  </a:lnTo>
                  <a:lnTo>
                    <a:pt x="3096106" y="678937"/>
                  </a:lnTo>
                  <a:lnTo>
                    <a:pt x="109480" y="676115"/>
                  </a:lnTo>
                  <a:close/>
                </a:path>
              </a:pathLst>
            </a:cu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Textplatzhalter 40"/>
          <p:cNvSpPr>
            <a:spLocks noGrp="1"/>
          </p:cNvSpPr>
          <p:nvPr>
            <p:ph type="body" sz="quarter" idx="10" hasCustomPrompt="1"/>
          </p:nvPr>
        </p:nvSpPr>
        <p:spPr>
          <a:xfrm>
            <a:off x="647682" y="5594539"/>
            <a:ext cx="10897562" cy="236988"/>
          </a:xfrm>
        </p:spPr>
        <p:txBody>
          <a:bodyPr wrap="square">
            <a:spAutoFit/>
          </a:bodyPr>
          <a:lstStyle>
            <a:lvl1pPr marL="0" indent="0">
              <a:lnSpc>
                <a:spcPct val="110000"/>
              </a:lnSpc>
              <a:buNone/>
              <a:defRPr sz="1400" b="1"/>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Hans Mustermann (fett)</a:t>
            </a:r>
            <a:endParaRPr lang="en-US" dirty="0"/>
          </a:p>
        </p:txBody>
      </p:sp>
      <p:sp>
        <p:nvSpPr>
          <p:cNvPr id="2" name="Title 1"/>
          <p:cNvSpPr>
            <a:spLocks noGrp="1"/>
          </p:cNvSpPr>
          <p:nvPr>
            <p:ph type="ctrTitle" hasCustomPrompt="1"/>
          </p:nvPr>
        </p:nvSpPr>
        <p:spPr>
          <a:xfrm>
            <a:off x="647700" y="1962151"/>
            <a:ext cx="10896600" cy="2638354"/>
          </a:xfrm>
        </p:spPr>
        <p:txBody>
          <a:bodyPr/>
          <a:lstStyle>
            <a:lvl1pPr algn="l">
              <a:defRPr sz="2800"/>
            </a:lvl1pPr>
          </a:lstStyle>
          <a:p>
            <a:r>
              <a:rPr lang="de-DE" dirty="0"/>
              <a:t>Präsentationstitel durch Klicken hinzufügen</a:t>
            </a:r>
            <a:endParaRPr lang="en-US" dirty="0"/>
          </a:p>
        </p:txBody>
      </p:sp>
      <p:sp>
        <p:nvSpPr>
          <p:cNvPr id="3" name="Subtitle 2"/>
          <p:cNvSpPr>
            <a:spLocks noGrp="1"/>
          </p:cNvSpPr>
          <p:nvPr>
            <p:ph type="subTitle" idx="1" hasCustomPrompt="1"/>
          </p:nvPr>
        </p:nvSpPr>
        <p:spPr>
          <a:xfrm>
            <a:off x="647700" y="5359401"/>
            <a:ext cx="10896600" cy="236988"/>
          </a:xfrm>
        </p:spPr>
        <p:txBody>
          <a:bodyPr wrap="square">
            <a:spAutoFit/>
          </a:bodyPr>
          <a:lstStyle>
            <a:lvl1pPr marL="0" indent="0" algn="l">
              <a:lnSpc>
                <a:spcPct val="110000"/>
              </a:lnSpc>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Frankfurt, </a:t>
            </a:r>
            <a:fld id="{223DED18-B54B-4FBE-80B7-4C7661D7DDA9}" type="datetime4">
              <a:rPr lang="de-DE" smtClean="0"/>
              <a:t>9. October 2017</a:t>
            </a:fld>
            <a:endParaRPr lang="en-US" dirty="0"/>
          </a:p>
        </p:txBody>
      </p:sp>
      <p:grpSp>
        <p:nvGrpSpPr>
          <p:cNvPr id="23" name="Gruppieren 22"/>
          <p:cNvGrpSpPr/>
          <p:nvPr userDrawn="1"/>
        </p:nvGrpSpPr>
        <p:grpSpPr>
          <a:xfrm>
            <a:off x="-70781" y="1375404"/>
            <a:ext cx="544370" cy="3212769"/>
            <a:chOff x="-70781" y="1336076"/>
            <a:chExt cx="544370" cy="3212769"/>
          </a:xfrm>
        </p:grpSpPr>
        <p:sp>
          <p:nvSpPr>
            <p:cNvPr id="24" name="Freihandform 23"/>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Gleichschenkliges Dreieck 24"/>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276964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
        <p:nvSpPr>
          <p:cNvPr id="29" name="Bildplatzhalter 5"/>
          <p:cNvSpPr>
            <a:spLocks noGrp="1"/>
          </p:cNvSpPr>
          <p:nvPr>
            <p:ph type="pic" sz="quarter" idx="23"/>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
        <p:nvSpPr>
          <p:cNvPr id="30" name="Bildplatzhalter 5"/>
          <p:cNvSpPr>
            <a:spLocks noGrp="1"/>
          </p:cNvSpPr>
          <p:nvPr>
            <p:ph type="pic" sz="quarter" idx="24"/>
          </p:nvPr>
        </p:nvSpPr>
        <p:spPr>
          <a:xfrm>
            <a:off x="6441622"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3234486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S_Automotiv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6934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_Banken/Finanzdienstleister">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1" name="Grafik 10"/>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000"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2"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5621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S_Chemie/Pharma">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35010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S_Dienstleist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92000" cy="6854572"/>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26076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S_Energ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80342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S_Fertigung">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74615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S_Gesundheitswes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3756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S_Handel">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1682455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S_KVGs">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90593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0327" y="908051"/>
            <a:ext cx="10893972" cy="684213"/>
          </a:xfrm>
        </p:spPr>
        <p:txBody>
          <a:bodyPr vert="horz" lIns="0" tIns="0" rIns="0" bIns="0" rtlCol="0" anchor="t">
            <a:noAutofit/>
          </a:bodyPr>
          <a:lstStyle>
            <a:lvl1pPr>
              <a:defRPr lang="en-US" sz="2800" baseline="0" dirty="0"/>
            </a:lvl1pPr>
          </a:lstStyle>
          <a:p>
            <a:pPr lvl="0">
              <a:lnSpc>
                <a:spcPct val="100000"/>
              </a:lnSpc>
            </a:pPr>
            <a:r>
              <a:rPr lang="de-DE" dirty="0" err="1"/>
              <a:t>Agendatitel</a:t>
            </a:r>
            <a:r>
              <a:rPr lang="de-DE" dirty="0"/>
              <a:t> durch Klicken hinzufügen</a:t>
            </a:r>
            <a:endParaRPr lang="en-US" dirty="0"/>
          </a:p>
        </p:txBody>
      </p:sp>
      <p:sp>
        <p:nvSpPr>
          <p:cNvPr id="6" name="Inhaltsplatzhalter 2"/>
          <p:cNvSpPr>
            <a:spLocks noGrp="1"/>
          </p:cNvSpPr>
          <p:nvPr>
            <p:ph idx="1" hasCustomPrompt="1"/>
          </p:nvPr>
        </p:nvSpPr>
        <p:spPr>
          <a:xfrm>
            <a:off x="650325" y="1844675"/>
            <a:ext cx="10893600" cy="4608000"/>
          </a:xfrm>
        </p:spPr>
        <p:txBody>
          <a:bodyPr/>
          <a:lstStyle>
            <a:lvl1pPr marL="266400" indent="-266400">
              <a:buClr>
                <a:schemeClr val="tx1"/>
              </a:buClr>
              <a:buFont typeface="+mj-lt"/>
              <a:buAutoNum type="arabicPeriod"/>
              <a:defRPr/>
            </a:lvl1pPr>
          </a:lstStyle>
          <a:p>
            <a:r>
              <a:rPr lang="de-DE" dirty="0" err="1"/>
              <a:t>Agendapunkte</a:t>
            </a:r>
            <a:r>
              <a:rPr lang="de-DE" dirty="0"/>
              <a:t>  durch Klicken hinzufügen</a:t>
            </a:r>
          </a:p>
        </p:txBody>
      </p:sp>
    </p:spTree>
    <p:extLst>
      <p:ext uri="{BB962C8B-B14F-4D97-AF65-F5344CB8AC3E}">
        <p14:creationId xmlns:p14="http://schemas.microsoft.com/office/powerpoint/2010/main" val="862667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S_Konsumgüterindustri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82221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S_Reisen/Transpor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713"/>
            <a:ext cx="12192000" cy="6854573"/>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166408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S_Telekommunikation/IT">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10" name="Grafik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5163195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S_Versicherungen">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pic>
        <p:nvPicPr>
          <p:cNvPr id="9" name="Grafik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68" y="0"/>
            <a:ext cx="12187263" cy="6858000"/>
          </a:xfrm>
          <a:prstGeom prst="rect">
            <a:avLst/>
          </a:prstGeom>
        </p:spPr>
      </p:pic>
      <p:sp>
        <p:nvSpPr>
          <p:cNvPr id="2" name="Titel 1"/>
          <p:cNvSpPr>
            <a:spLocks noGrp="1"/>
          </p:cNvSpPr>
          <p:nvPr>
            <p:ph type="title"/>
          </p:nvPr>
        </p:nvSpPr>
        <p:spPr>
          <a:xfrm>
            <a:off x="632052" y="2456517"/>
            <a:ext cx="7344455" cy="611189"/>
          </a:xfrm>
        </p:spPr>
        <p:txBody>
          <a:bodyPr/>
          <a:lstStyle>
            <a:lvl1pPr>
              <a:defRPr cap="none" baseline="0"/>
            </a:lvl1pPr>
          </a:lstStyle>
          <a:p>
            <a:r>
              <a:rPr lang="de-DE"/>
              <a:t>Titelmasterformat durch Klicken bearbeiten</a:t>
            </a:r>
            <a:endParaRPr lang="de-DE" dirty="0"/>
          </a:p>
        </p:txBody>
      </p:sp>
      <p:grpSp>
        <p:nvGrpSpPr>
          <p:cNvPr id="4" name="Gruppieren 3"/>
          <p:cNvGrpSpPr/>
          <p:nvPr userDrawn="1"/>
        </p:nvGrpSpPr>
        <p:grpSpPr>
          <a:xfrm>
            <a:off x="-70781" y="1822615"/>
            <a:ext cx="544370" cy="3212769"/>
            <a:chOff x="-70781" y="1336076"/>
            <a:chExt cx="544370" cy="3212769"/>
          </a:xfrm>
        </p:grpSpPr>
        <p:sp>
          <p:nvSpPr>
            <p:cNvPr id="5" name="Freihandform 4"/>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Gleichschenkliges Dreieck 5"/>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 name="Content Placeholder 2"/>
          <p:cNvSpPr>
            <a:spLocks noGrp="1"/>
          </p:cNvSpPr>
          <p:nvPr>
            <p:ph idx="1"/>
          </p:nvPr>
        </p:nvSpPr>
        <p:spPr>
          <a:xfrm>
            <a:off x="632052" y="3124200"/>
            <a:ext cx="10944225" cy="3076576"/>
          </a:xfrm>
        </p:spPr>
        <p:txBody>
          <a:bodyPr numCol="2" spcCol="360000"/>
          <a:lstStyle>
            <a:lvl1pPr marL="180000" indent="-180000">
              <a:defRPr sz="1200"/>
            </a:lvl1pPr>
          </a:lstStyle>
          <a:p>
            <a:pPr lvl="0"/>
            <a:r>
              <a:rPr lang="de-DE"/>
              <a:t>Textmasterformat bearbeiten</a:t>
            </a:r>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69041" y="6281864"/>
            <a:ext cx="2160000" cy="432000"/>
          </a:xfrm>
          <a:prstGeom prst="rect">
            <a:avLst/>
          </a:prstGeom>
        </p:spPr>
      </p:pic>
      <p:sp>
        <p:nvSpPr>
          <p:cNvPr id="13" name="Bildplatzhalter 12"/>
          <p:cNvSpPr>
            <a:spLocks noGrp="1"/>
          </p:cNvSpPr>
          <p:nvPr>
            <p:ph type="pic" sz="quarter" idx="10" hasCustomPrompt="1"/>
          </p:nvPr>
        </p:nvSpPr>
        <p:spPr>
          <a:xfrm>
            <a:off x="632052" y="6318704"/>
            <a:ext cx="2160000" cy="360000"/>
          </a:xfrm>
        </p:spPr>
        <p:txBody>
          <a:bodyPr/>
          <a:lstStyle>
            <a:lvl1pPr marL="0" indent="0" algn="ctr">
              <a:buNone/>
              <a:defRPr/>
            </a:lvl1pPr>
          </a:lstStyle>
          <a:p>
            <a:r>
              <a:rPr lang="de-DE" dirty="0"/>
              <a:t>Kundenlogo</a:t>
            </a:r>
          </a:p>
        </p:txBody>
      </p:sp>
      <p:sp>
        <p:nvSpPr>
          <p:cNvPr id="11" name="Inhaltsplatzhalter 4"/>
          <p:cNvSpPr>
            <a:spLocks noGrp="1"/>
          </p:cNvSpPr>
          <p:nvPr>
            <p:ph sz="quarter" idx="11" hasCustomPrompt="1"/>
          </p:nvPr>
        </p:nvSpPr>
        <p:spPr>
          <a:xfrm>
            <a:off x="632052" y="2163837"/>
            <a:ext cx="5376862"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3005862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1/3) + content (2-columns)">
    <p:spTree>
      <p:nvGrpSpPr>
        <p:cNvPr id="1" name=""/>
        <p:cNvGrpSpPr/>
        <p:nvPr/>
      </p:nvGrpSpPr>
      <p:grpSpPr>
        <a:xfrm>
          <a:off x="0" y="0"/>
          <a:ext cx="0" cy="0"/>
          <a:chOff x="0" y="0"/>
          <a:chExt cx="0" cy="0"/>
        </a:xfrm>
      </p:grpSpPr>
      <p:sp>
        <p:nvSpPr>
          <p:cNvPr id="181" name="Shape 181"/>
          <p:cNvSpPr>
            <a:spLocks noGrp="1"/>
          </p:cNvSpPr>
          <p:nvPr>
            <p:ph type="title"/>
          </p:nvPr>
        </p:nvSpPr>
        <p:spPr>
          <a:xfrm>
            <a:off x="304800" y="231649"/>
            <a:ext cx="3779520" cy="5791201"/>
          </a:xfrm>
          <a:prstGeom prst="rect">
            <a:avLst/>
          </a:prstGeom>
        </p:spPr>
        <p:txBody>
          <a:bodyPr/>
          <a:lstStyle>
            <a:lvl1pPr>
              <a:lnSpc>
                <a:spcPct val="100000"/>
              </a:lnSpc>
              <a:defRPr sz="2667">
                <a:solidFill>
                  <a:srgbClr val="E0E0E0"/>
                </a:solidFill>
              </a:defRPr>
            </a:lvl1pPr>
          </a:lstStyle>
          <a:p>
            <a:r>
              <a:t>Title Text</a:t>
            </a:r>
          </a:p>
        </p:txBody>
      </p:sp>
      <p:sp>
        <p:nvSpPr>
          <p:cNvPr id="182" name="Shape 182"/>
          <p:cNvSpPr>
            <a:spLocks noGrp="1"/>
          </p:cNvSpPr>
          <p:nvPr>
            <p:ph type="body" sz="half" idx="1"/>
          </p:nvPr>
        </p:nvSpPr>
        <p:spPr>
          <a:xfrm>
            <a:off x="4169665" y="231649"/>
            <a:ext cx="3779521" cy="5791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3" name="Shape 183"/>
          <p:cNvSpPr>
            <a:spLocks noGrp="1"/>
          </p:cNvSpPr>
          <p:nvPr>
            <p:ph type="sldNum" sz="quarter" idx="2"/>
          </p:nvPr>
        </p:nvSpPr>
        <p:spPr>
          <a:prstGeom prst="rect">
            <a:avLst/>
          </a:prstGeom>
        </p:spPr>
        <p:txBody>
          <a:bodyPr/>
          <a:lstStyle/>
          <a:p>
            <a:fld id="{86CB4B4D-7CA3-9044-876B-883B54F8677D}" type="slidenum">
              <a:t>‹#›</a:t>
            </a:fld>
            <a:endParaRPr/>
          </a:p>
        </p:txBody>
      </p:sp>
      <p:sp>
        <p:nvSpPr>
          <p:cNvPr id="184" name="Shape 184"/>
          <p:cNvSpPr>
            <a:spLocks noGrp="1"/>
          </p:cNvSpPr>
          <p:nvPr>
            <p:ph type="body" sz="half" idx="13"/>
          </p:nvPr>
        </p:nvSpPr>
        <p:spPr>
          <a:xfrm>
            <a:off x="8034529" y="231649"/>
            <a:ext cx="3779521" cy="5791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4180797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bove) + content (4-columns)">
    <p:spTree>
      <p:nvGrpSpPr>
        <p:cNvPr id="1" name=""/>
        <p:cNvGrpSpPr/>
        <p:nvPr/>
      </p:nvGrpSpPr>
      <p:grpSpPr>
        <a:xfrm>
          <a:off x="0" y="0"/>
          <a:ext cx="0" cy="0"/>
          <a:chOff x="0" y="0"/>
          <a:chExt cx="0" cy="0"/>
        </a:xfrm>
      </p:grpSpPr>
      <p:sp>
        <p:nvSpPr>
          <p:cNvPr id="100" name="Shape 100"/>
          <p:cNvSpPr>
            <a:spLocks noGrp="1"/>
          </p:cNvSpPr>
          <p:nvPr>
            <p:ph type="body" sz="quarter" idx="1"/>
          </p:nvPr>
        </p:nvSpPr>
        <p:spPr>
          <a:xfrm>
            <a:off x="304801" y="1463041"/>
            <a:ext cx="2804161" cy="4322657"/>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
        <p:nvSpPr>
          <p:cNvPr id="102" name="Shape 102"/>
          <p:cNvSpPr>
            <a:spLocks noGrp="1"/>
          </p:cNvSpPr>
          <p:nvPr>
            <p:ph type="title"/>
          </p:nvPr>
        </p:nvSpPr>
        <p:spPr>
          <a:xfrm>
            <a:off x="304801" y="231649"/>
            <a:ext cx="5966369" cy="1219201"/>
          </a:xfrm>
          <a:prstGeom prst="rect">
            <a:avLst/>
          </a:prstGeom>
        </p:spPr>
        <p:txBody>
          <a:bodyPr/>
          <a:lstStyle>
            <a:lvl1pPr>
              <a:lnSpc>
                <a:spcPct val="100000"/>
              </a:lnSpc>
              <a:defRPr sz="2667"/>
            </a:lvl1pPr>
          </a:lstStyle>
          <a:p>
            <a:r>
              <a:t>Title Text</a:t>
            </a:r>
          </a:p>
        </p:txBody>
      </p:sp>
      <p:sp>
        <p:nvSpPr>
          <p:cNvPr id="103" name="Shape 103"/>
          <p:cNvSpPr>
            <a:spLocks noGrp="1"/>
          </p:cNvSpPr>
          <p:nvPr>
            <p:ph type="body" sz="quarter" idx="13"/>
          </p:nvPr>
        </p:nvSpPr>
        <p:spPr>
          <a:xfrm>
            <a:off x="3193628" y="1463041"/>
            <a:ext cx="2804161" cy="4322657"/>
          </a:xfrm>
          <a:prstGeom prst="rect">
            <a:avLst/>
          </a:prstGeom>
        </p:spPr>
        <p:txBody>
          <a:bodyPr>
            <a:normAutofit/>
          </a:bodyPr>
          <a:lstStyle>
            <a:lvl1pPr defTabSz="554722">
              <a:spcBef>
                <a:spcPts val="1733"/>
              </a:spcBef>
              <a:defRPr sz="2427">
                <a:solidFill>
                  <a:srgbClr val="FFFFFF"/>
                </a:solidFill>
              </a:defRPr>
            </a:lvl1pPr>
            <a:lvl2pPr marL="209947" indent="-209947" defTabSz="554722">
              <a:spcBef>
                <a:spcPts val="1733"/>
              </a:spcBef>
              <a:defRPr sz="2427">
                <a:solidFill>
                  <a:srgbClr val="FFFFFF"/>
                </a:solidFill>
              </a:defRPr>
            </a:lvl2pPr>
            <a:lvl3pPr marL="481529" indent="-209947" defTabSz="554722">
              <a:spcBef>
                <a:spcPts val="1733"/>
              </a:spcBef>
              <a:defRPr sz="2427">
                <a:solidFill>
                  <a:srgbClr val="FFFFFF"/>
                </a:solidFill>
              </a:defRPr>
            </a:lvl3pPr>
            <a:lvl4pPr marL="758890" indent="-204168" defTabSz="554722">
              <a:spcBef>
                <a:spcPts val="1733"/>
              </a:spcBef>
              <a:defRPr sz="2427">
                <a:solidFill>
                  <a:srgbClr val="FFFFFF"/>
                </a:solidFill>
              </a:defRPr>
            </a:lvl4pPr>
            <a:lvl5pPr marL="974616" indent="-209947" defTabSz="554722">
              <a:spcBef>
                <a:spcPts val="1733"/>
              </a:spcBef>
              <a:defRPr sz="2427">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4"/>
          </p:nvPr>
        </p:nvSpPr>
        <p:spPr>
          <a:xfrm>
            <a:off x="9005148" y="1463041"/>
            <a:ext cx="2804161" cy="4322657"/>
          </a:xfrm>
          <a:prstGeom prst="rect">
            <a:avLst/>
          </a:prstGeom>
        </p:spPr>
        <p:txBody>
          <a:bodyPr>
            <a:normAutofit/>
          </a:bodyPr>
          <a:lstStyle>
            <a:lvl1pPr defTabSz="554722">
              <a:spcBef>
                <a:spcPts val="1733"/>
              </a:spcBef>
              <a:defRPr sz="2427">
                <a:solidFill>
                  <a:srgbClr val="FFFFFF"/>
                </a:solidFill>
              </a:defRPr>
            </a:lvl1pPr>
            <a:lvl2pPr marL="209947" indent="-209947" defTabSz="554722">
              <a:spcBef>
                <a:spcPts val="1733"/>
              </a:spcBef>
              <a:defRPr sz="2427">
                <a:solidFill>
                  <a:srgbClr val="FFFFFF"/>
                </a:solidFill>
              </a:defRPr>
            </a:lvl2pPr>
            <a:lvl3pPr marL="481529" indent="-209947" defTabSz="554722">
              <a:spcBef>
                <a:spcPts val="1733"/>
              </a:spcBef>
              <a:defRPr sz="2427">
                <a:solidFill>
                  <a:srgbClr val="FFFFFF"/>
                </a:solidFill>
              </a:defRPr>
            </a:lvl3pPr>
            <a:lvl4pPr marL="758890" indent="-204168" defTabSz="554722">
              <a:spcBef>
                <a:spcPts val="1733"/>
              </a:spcBef>
              <a:defRPr sz="2427">
                <a:solidFill>
                  <a:srgbClr val="FFFFFF"/>
                </a:solidFill>
              </a:defRPr>
            </a:lvl4pPr>
            <a:lvl5pPr marL="974616" indent="-209947" defTabSz="554722">
              <a:spcBef>
                <a:spcPts val="1733"/>
              </a:spcBef>
              <a:defRPr sz="2427">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5" name="Shape 105"/>
          <p:cNvSpPr>
            <a:spLocks noGrp="1"/>
          </p:cNvSpPr>
          <p:nvPr>
            <p:ph type="body" sz="quarter" idx="15"/>
          </p:nvPr>
        </p:nvSpPr>
        <p:spPr>
          <a:xfrm>
            <a:off x="6099388" y="1463041"/>
            <a:ext cx="2804161" cy="4322657"/>
          </a:xfrm>
          <a:prstGeom prst="rect">
            <a:avLst/>
          </a:prstGeom>
        </p:spPr>
        <p:txBody>
          <a:bodyPr>
            <a:normAutofit/>
          </a:bodyPr>
          <a:lstStyle>
            <a:lvl1pPr defTabSz="554722">
              <a:spcBef>
                <a:spcPts val="1733"/>
              </a:spcBef>
              <a:defRPr sz="2427">
                <a:solidFill>
                  <a:srgbClr val="FFFFFF"/>
                </a:solidFill>
              </a:defRPr>
            </a:lvl1pPr>
            <a:lvl2pPr marL="209947" indent="-209947" defTabSz="554722">
              <a:spcBef>
                <a:spcPts val="1733"/>
              </a:spcBef>
              <a:defRPr sz="2427">
                <a:solidFill>
                  <a:srgbClr val="FFFFFF"/>
                </a:solidFill>
              </a:defRPr>
            </a:lvl2pPr>
            <a:lvl3pPr marL="481529" indent="-209947" defTabSz="554722">
              <a:spcBef>
                <a:spcPts val="1733"/>
              </a:spcBef>
              <a:defRPr sz="2427">
                <a:solidFill>
                  <a:srgbClr val="FFFFFF"/>
                </a:solidFill>
              </a:defRPr>
            </a:lvl3pPr>
            <a:lvl4pPr marL="758890" indent="-204168" defTabSz="554722">
              <a:spcBef>
                <a:spcPts val="1733"/>
              </a:spcBef>
              <a:defRPr sz="2427">
                <a:solidFill>
                  <a:srgbClr val="FFFFFF"/>
                </a:solidFill>
              </a:defRPr>
            </a:lvl4pPr>
            <a:lvl5pPr marL="974616" indent="-209947" defTabSz="554722">
              <a:spcBef>
                <a:spcPts val="1733"/>
              </a:spcBef>
              <a:defRPr sz="2427">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4138905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B3D1-55D2-0247-8885-28D8720212F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494122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5" name="Content Placeholder 2"/>
          <p:cNvSpPr>
            <a:spLocks noGrp="1"/>
          </p:cNvSpPr>
          <p:nvPr>
            <p:ph idx="1" hasCustomPrompt="1"/>
          </p:nvPr>
        </p:nvSpPr>
        <p:spPr>
          <a:xfrm>
            <a:off x="650325" y="1844675"/>
            <a:ext cx="10893600" cy="4608000"/>
          </a:xfrm>
        </p:spPr>
        <p:txBody>
          <a:bodyPr/>
          <a:lstStyle>
            <a:lvl1pPr>
              <a:defRPr baseline="0"/>
            </a:lvl1pPr>
          </a:lstStyle>
          <a:p>
            <a:pPr lvl="0"/>
            <a:r>
              <a:rPr lang="de-DE" dirty="0"/>
              <a:t>Text durch Klicken hinzufügen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651827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schnit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7700" y="1962151"/>
            <a:ext cx="10896599" cy="2600104"/>
          </a:xfrm>
        </p:spPr>
        <p:txBody>
          <a:bodyPr/>
          <a:lstStyle>
            <a:lvl1pPr algn="l">
              <a:defRPr sz="2800" baseline="0"/>
            </a:lvl1pPr>
          </a:lstStyle>
          <a:p>
            <a:r>
              <a:rPr lang="de-DE" dirty="0"/>
              <a:t>Abschnittstitel durch Klicken hinzufügen</a:t>
            </a:r>
            <a:endParaRPr lang="en-US" dirty="0"/>
          </a:p>
        </p:txBody>
      </p:sp>
      <p:sp>
        <p:nvSpPr>
          <p:cNvPr id="5" name="Inhaltsplatzhalter 4"/>
          <p:cNvSpPr>
            <a:spLocks noGrp="1"/>
          </p:cNvSpPr>
          <p:nvPr>
            <p:ph sz="quarter" idx="10" hasCustomPrompt="1"/>
          </p:nvPr>
        </p:nvSpPr>
        <p:spPr>
          <a:xfrm>
            <a:off x="647681" y="1592263"/>
            <a:ext cx="10897561" cy="252412"/>
          </a:xfrm>
        </p:spPr>
        <p:txBody>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
        <p:nvSpPr>
          <p:cNvPr id="10"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6"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22" name="Gruppieren 21"/>
          <p:cNvGrpSpPr/>
          <p:nvPr userDrawn="1"/>
        </p:nvGrpSpPr>
        <p:grpSpPr>
          <a:xfrm>
            <a:off x="-70781" y="1375404"/>
            <a:ext cx="544370" cy="3212769"/>
            <a:chOff x="-70781" y="1336076"/>
            <a:chExt cx="544370" cy="3212769"/>
          </a:xfrm>
        </p:grpSpPr>
        <p:sp>
          <p:nvSpPr>
            <p:cNvPr id="23" name="Freihandform 2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Gleichschenkliges Dreieck 2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3273793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de-DE" dirty="0"/>
              <a:t>Titel durch Klicken hinzufügen</a:t>
            </a:r>
            <a:endParaRPr lang="en-US" dirty="0"/>
          </a:p>
        </p:txBody>
      </p:sp>
      <p:sp>
        <p:nvSpPr>
          <p:cNvPr id="6" name="Textplatzhalter 5"/>
          <p:cNvSpPr>
            <a:spLocks noGrp="1"/>
          </p:cNvSpPr>
          <p:nvPr>
            <p:ph type="body" sz="quarter" idx="10" hasCustomPrompt="1"/>
          </p:nvPr>
        </p:nvSpPr>
        <p:spPr>
          <a:xfrm>
            <a:off x="650326" y="728663"/>
            <a:ext cx="10893973" cy="252412"/>
          </a:xfrm>
        </p:spPr>
        <p:txBody>
          <a:bodyPr>
            <a:noAutofit/>
          </a:bodyPr>
          <a:lstStyle>
            <a:lvl1pPr marL="0" indent="0">
              <a:buNone/>
              <a:defRPr sz="1400"/>
            </a:lvl1pPr>
            <a:lvl2pPr marL="182563" indent="0">
              <a:buNone/>
              <a:defRPr sz="1400"/>
            </a:lvl2pPr>
            <a:lvl3pPr marL="357187" indent="0">
              <a:buNone/>
              <a:defRPr sz="1400"/>
            </a:lvl3pPr>
            <a:lvl4pPr marL="539750" indent="0">
              <a:buNone/>
              <a:defRPr sz="1400"/>
            </a:lvl4pPr>
            <a:lvl5pPr marL="714375" indent="0">
              <a:buNone/>
              <a:defRPr sz="1400"/>
            </a:lvl5pPr>
          </a:lstStyle>
          <a:p>
            <a:pPr lvl="0"/>
            <a:r>
              <a:rPr lang="de-DE" dirty="0"/>
              <a:t>Abschnittstitel (optional) durch Klicken hinzufügen</a:t>
            </a:r>
          </a:p>
        </p:txBody>
      </p:sp>
    </p:spTree>
    <p:extLst>
      <p:ext uri="{BB962C8B-B14F-4D97-AF65-F5344CB8AC3E}">
        <p14:creationId xmlns:p14="http://schemas.microsoft.com/office/powerpoint/2010/main" val="2023867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7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tzte Sei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97522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etzte Seite mit Bild">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612000"/>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10892276"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10892276"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6" name="Bildplatzhalter 5"/>
          <p:cNvSpPr>
            <a:spLocks noGrp="1"/>
          </p:cNvSpPr>
          <p:nvPr>
            <p:ph type="pic" sz="quarter" idx="17"/>
          </p:nvPr>
        </p:nvSpPr>
        <p:spPr>
          <a:xfrm>
            <a:off x="652023" y="2618968"/>
            <a:ext cx="1908000" cy="1260000"/>
          </a:xfrm>
        </p:spPr>
        <p:txBody>
          <a:bodyPr/>
          <a:lstStyle>
            <a:lvl1pPr marL="0" indent="0">
              <a:buNone/>
              <a:defRPr/>
            </a:lvl1pPr>
          </a:lstStyle>
          <a:p>
            <a:r>
              <a:rPr lang="de-DE"/>
              <a:t>Bild durch Klicken auf Symbol hinzufügen</a:t>
            </a:r>
            <a:endParaRPr lang="de-DE" dirty="0"/>
          </a:p>
        </p:txBody>
      </p:sp>
    </p:spTree>
    <p:extLst>
      <p:ext uri="{BB962C8B-B14F-4D97-AF65-F5344CB8AC3E}">
        <p14:creationId xmlns:p14="http://schemas.microsoft.com/office/powerpoint/2010/main" val="79348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zte Seite_zwei Kontakte">
    <p:spTree>
      <p:nvGrpSpPr>
        <p:cNvPr id="1" name=""/>
        <p:cNvGrpSpPr/>
        <p:nvPr/>
      </p:nvGrpSpPr>
      <p:grpSpPr>
        <a:xfrm>
          <a:off x="0" y="0"/>
          <a:ext cx="0" cy="0"/>
          <a:chOff x="0" y="0"/>
          <a:chExt cx="0" cy="0"/>
        </a:xfrm>
      </p:grpSpPr>
      <p:sp>
        <p:nvSpPr>
          <p:cNvPr id="41" name="Textplatzhalter 40"/>
          <p:cNvSpPr>
            <a:spLocks noGrp="1"/>
          </p:cNvSpPr>
          <p:nvPr>
            <p:ph type="body" sz="quarter" idx="10" hasCustomPrompt="1"/>
          </p:nvPr>
        </p:nvSpPr>
        <p:spPr>
          <a:xfrm>
            <a:off x="652022" y="5706533"/>
            <a:ext cx="10892275" cy="602905"/>
          </a:xfrm>
        </p:spPr>
        <p:txBody>
          <a:bodyPr>
            <a:noAutofit/>
          </a:bodyPr>
          <a:lstStyle>
            <a:lvl1pPr marL="0" indent="0">
              <a:lnSpc>
                <a:spcPct val="110000"/>
              </a:lnSpc>
              <a:buNone/>
              <a:defRPr sz="850" b="0"/>
            </a:lvl1pPr>
            <a:lvl2pPr marL="182563" indent="0">
              <a:buNone/>
              <a:defRPr sz="1400"/>
            </a:lvl2pPr>
            <a:lvl3pPr marL="357187" indent="0">
              <a:buNone/>
              <a:defRPr sz="1400"/>
            </a:lvl3pPr>
            <a:lvl4pPr marL="539750" indent="0">
              <a:buNone/>
              <a:defRPr sz="1400"/>
            </a:lvl4pPr>
            <a:lvl5pPr marL="714375" indent="0">
              <a:buNone/>
              <a:defRPr sz="1400"/>
            </a:lvl5pPr>
          </a:lstStyle>
          <a:p>
            <a:r>
              <a:rPr lang="de-DE" dirty="0"/>
              <a:t>Disclaimer einfügen</a:t>
            </a:r>
          </a:p>
        </p:txBody>
      </p:sp>
      <p:sp>
        <p:nvSpPr>
          <p:cNvPr id="2" name="Title 1"/>
          <p:cNvSpPr>
            <a:spLocks noGrp="1"/>
          </p:cNvSpPr>
          <p:nvPr>
            <p:ph type="ctrTitle" hasCustomPrompt="1"/>
          </p:nvPr>
        </p:nvSpPr>
        <p:spPr>
          <a:xfrm>
            <a:off x="652023" y="1962151"/>
            <a:ext cx="10892275" cy="1723874"/>
          </a:xfrm>
        </p:spPr>
        <p:txBody>
          <a:bodyPr/>
          <a:lstStyle>
            <a:lvl1pPr algn="l">
              <a:defRPr sz="2200" baseline="0"/>
            </a:lvl1pPr>
          </a:lstStyle>
          <a:p>
            <a:r>
              <a:rPr lang="de-DE" dirty="0"/>
              <a:t>Unternehmen durch Klicken hinzufügen</a:t>
            </a:r>
            <a:endParaRPr lang="en-US" dirty="0"/>
          </a:p>
        </p:txBody>
      </p:sp>
      <p:sp>
        <p:nvSpPr>
          <p:cNvPr id="14" name="Slide Number Placeholder 5"/>
          <p:cNvSpPr txBox="1">
            <a:spLocks/>
          </p:cNvSpPr>
          <p:nvPr userDrawn="1"/>
        </p:nvSpPr>
        <p:spPr>
          <a:xfrm>
            <a:off x="10872298"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platzhalter 4"/>
          <p:cNvSpPr>
            <a:spLocks noGrp="1"/>
          </p:cNvSpPr>
          <p:nvPr>
            <p:ph type="body" sz="quarter" idx="11" hasCustomPrompt="1"/>
          </p:nvPr>
        </p:nvSpPr>
        <p:spPr>
          <a:xfrm>
            <a:off x="652023"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7" name="Textplatzhalter 6"/>
          <p:cNvSpPr>
            <a:spLocks noGrp="1"/>
          </p:cNvSpPr>
          <p:nvPr>
            <p:ph type="body" sz="quarter" idx="12" hasCustomPrompt="1"/>
          </p:nvPr>
        </p:nvSpPr>
        <p:spPr>
          <a:xfrm>
            <a:off x="647700"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4" name="Textplatzhalter 3"/>
          <p:cNvSpPr>
            <a:spLocks noGrp="1"/>
          </p:cNvSpPr>
          <p:nvPr>
            <p:ph type="body" sz="quarter" idx="13" hasCustomPrompt="1"/>
          </p:nvPr>
        </p:nvSpPr>
        <p:spPr>
          <a:xfrm>
            <a:off x="652023"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16" name="Textplatzhalter 6"/>
          <p:cNvSpPr>
            <a:spLocks noGrp="1"/>
          </p:cNvSpPr>
          <p:nvPr>
            <p:ph type="body" sz="quarter" idx="14" hasCustomPrompt="1"/>
          </p:nvPr>
        </p:nvSpPr>
        <p:spPr>
          <a:xfrm>
            <a:off x="647700"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8" name="Textplatzhalter 7"/>
          <p:cNvSpPr>
            <a:spLocks noGrp="1"/>
          </p:cNvSpPr>
          <p:nvPr>
            <p:ph type="body" sz="quarter" idx="15"/>
          </p:nvPr>
        </p:nvSpPr>
        <p:spPr>
          <a:xfrm>
            <a:off x="3069165"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10" name="Textplatzhalter 9"/>
          <p:cNvSpPr>
            <a:spLocks noGrp="1"/>
          </p:cNvSpPr>
          <p:nvPr>
            <p:ph type="body" sz="quarter" idx="16" hasCustomPrompt="1"/>
          </p:nvPr>
        </p:nvSpPr>
        <p:spPr>
          <a:xfrm>
            <a:off x="3069165"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grpSp>
        <p:nvGrpSpPr>
          <p:cNvPr id="17" name="Gruppieren 16"/>
          <p:cNvGrpSpPr/>
          <p:nvPr userDrawn="1"/>
        </p:nvGrpSpPr>
        <p:grpSpPr>
          <a:xfrm>
            <a:off x="-70781" y="1336076"/>
            <a:ext cx="544370" cy="3212769"/>
            <a:chOff x="-70781" y="1336076"/>
            <a:chExt cx="544370" cy="3212769"/>
          </a:xfrm>
        </p:grpSpPr>
        <p:sp>
          <p:nvSpPr>
            <p:cNvPr id="18" name="Freihandform 17"/>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21"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
        <p:nvSpPr>
          <p:cNvPr id="22" name="Textplatzhalter 4"/>
          <p:cNvSpPr>
            <a:spLocks noGrp="1"/>
          </p:cNvSpPr>
          <p:nvPr>
            <p:ph type="body" sz="quarter" idx="17" hasCustomPrompt="1"/>
          </p:nvPr>
        </p:nvSpPr>
        <p:spPr>
          <a:xfrm>
            <a:off x="6445945" y="3933825"/>
            <a:ext cx="4787809" cy="203133"/>
          </a:xfrm>
        </p:spPr>
        <p:txBody>
          <a:bodyPr wrap="square">
            <a:spAutoFit/>
          </a:bodyPr>
          <a:lstStyle>
            <a:lvl1pPr marL="0" indent="0" algn="l">
              <a:lnSpc>
                <a:spcPct val="110000"/>
              </a:lnSpc>
              <a:buNone/>
              <a:defRPr sz="1200" b="1" cap="all" baseline="0">
                <a:solidFill>
                  <a:schemeClr val="accent3"/>
                </a:solidFill>
              </a:defRPr>
            </a:lvl1pPr>
            <a:lvl2pPr marL="182563" indent="0" algn="l">
              <a:buNone/>
              <a:defRPr sz="1000" b="1"/>
            </a:lvl2pPr>
            <a:lvl3pPr marL="357187" indent="0" algn="l">
              <a:buNone/>
              <a:defRPr sz="1000" b="1"/>
            </a:lvl3pPr>
            <a:lvl4pPr marL="539750" indent="0" algn="l">
              <a:buNone/>
              <a:defRPr sz="1000" b="1"/>
            </a:lvl4pPr>
            <a:lvl5pPr marL="714375" indent="0" algn="l">
              <a:buNone/>
              <a:defRPr sz="1000" b="1"/>
            </a:lvl5pPr>
          </a:lstStyle>
          <a:p>
            <a:pPr lvl="0"/>
            <a:r>
              <a:rPr lang="de-DE" dirty="0"/>
              <a:t>Hans-Mustermann</a:t>
            </a:r>
          </a:p>
        </p:txBody>
      </p:sp>
      <p:sp>
        <p:nvSpPr>
          <p:cNvPr id="24" name="Textplatzhalter 6"/>
          <p:cNvSpPr>
            <a:spLocks noGrp="1"/>
          </p:cNvSpPr>
          <p:nvPr>
            <p:ph type="body" sz="quarter" idx="18" hasCustomPrompt="1"/>
          </p:nvPr>
        </p:nvSpPr>
        <p:spPr>
          <a:xfrm>
            <a:off x="6441622" y="4705804"/>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a:t>Adresse</a:t>
            </a:r>
          </a:p>
        </p:txBody>
      </p:sp>
      <p:sp>
        <p:nvSpPr>
          <p:cNvPr id="25" name="Textplatzhalter 3"/>
          <p:cNvSpPr>
            <a:spLocks noGrp="1"/>
          </p:cNvSpPr>
          <p:nvPr>
            <p:ph type="body" sz="quarter" idx="19" hasCustomPrompt="1"/>
          </p:nvPr>
        </p:nvSpPr>
        <p:spPr>
          <a:xfrm>
            <a:off x="6445945" y="4152865"/>
            <a:ext cx="4787809" cy="338554"/>
          </a:xfrm>
        </p:spPr>
        <p:txBody>
          <a:bodyPr wrap="square">
            <a:spAutoFit/>
          </a:bodyPr>
          <a:lstStyle>
            <a:lvl1pPr marL="0" indent="0">
              <a:lnSpc>
                <a:spcPct val="110000"/>
              </a:lnSpc>
              <a:spcBef>
                <a:spcPts val="0"/>
              </a:spcBef>
              <a:buFontTx/>
              <a:buNone/>
              <a:defRPr sz="1000"/>
            </a:lvl1pPr>
            <a:lvl2pPr marL="182563" indent="0">
              <a:buFontTx/>
              <a:buNone/>
              <a:defRPr/>
            </a:lvl2pPr>
            <a:lvl3pPr marL="357187" indent="0">
              <a:buFontTx/>
              <a:buNone/>
              <a:defRPr/>
            </a:lvl3pPr>
            <a:lvl4pPr marL="539750" indent="0">
              <a:buFontTx/>
              <a:buNone/>
              <a:defRPr/>
            </a:lvl4pPr>
            <a:lvl5pPr marL="714375" indent="0">
              <a:buFontTx/>
              <a:buNone/>
              <a:defRPr/>
            </a:lvl5pPr>
          </a:lstStyle>
          <a:p>
            <a:pPr lvl="0"/>
            <a:r>
              <a:rPr lang="de-DE" dirty="0"/>
              <a:t>Titel</a:t>
            </a:r>
          </a:p>
          <a:p>
            <a:pPr lvl="0"/>
            <a:r>
              <a:rPr lang="de-DE" dirty="0"/>
              <a:t>Position</a:t>
            </a:r>
          </a:p>
        </p:txBody>
      </p:sp>
      <p:sp>
        <p:nvSpPr>
          <p:cNvPr id="26" name="Textplatzhalter 6"/>
          <p:cNvSpPr>
            <a:spLocks noGrp="1"/>
          </p:cNvSpPr>
          <p:nvPr>
            <p:ph type="body" sz="quarter" idx="20" hasCustomPrompt="1"/>
          </p:nvPr>
        </p:nvSpPr>
        <p:spPr>
          <a:xfrm>
            <a:off x="6441622" y="5267433"/>
            <a:ext cx="2015065" cy="169277"/>
          </a:xfrm>
        </p:spPr>
        <p:txBody>
          <a:bodyPr wrap="square">
            <a:spAutoFit/>
          </a:bodyPr>
          <a:lstStyle>
            <a:lvl1pPr marL="0" indent="0">
              <a:lnSpc>
                <a:spcPct val="110000"/>
              </a:lnSpc>
              <a:spcBef>
                <a:spcPts val="0"/>
              </a:spcBef>
              <a:buNone/>
              <a:tabLst>
                <a:tab pos="180975" algn="l"/>
              </a:tabLst>
              <a:defRPr sz="1000"/>
            </a:lvl1pPr>
          </a:lstStyle>
          <a:p>
            <a:pPr>
              <a:tabLst>
                <a:tab pos="180975" algn="l"/>
              </a:tabLst>
            </a:pPr>
            <a:r>
              <a:rPr lang="de-DE" b="0" dirty="0" err="1"/>
              <a:t>homepage</a:t>
            </a:r>
            <a:endParaRPr lang="de-DE" b="0" dirty="0"/>
          </a:p>
        </p:txBody>
      </p:sp>
      <p:sp>
        <p:nvSpPr>
          <p:cNvPr id="27" name="Textplatzhalter 7"/>
          <p:cNvSpPr>
            <a:spLocks noGrp="1"/>
          </p:cNvSpPr>
          <p:nvPr>
            <p:ph type="body" sz="quarter" idx="21"/>
          </p:nvPr>
        </p:nvSpPr>
        <p:spPr>
          <a:xfrm>
            <a:off x="8863087" y="4700589"/>
            <a:ext cx="2370667" cy="461665"/>
          </a:xfrm>
        </p:spPr>
        <p:txBody>
          <a:bodyPr>
            <a:spAutoFit/>
          </a:bodyPr>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a:t>Textmasterformat bearbeiten</a:t>
            </a:r>
          </a:p>
          <a:p>
            <a:pPr lvl="1"/>
            <a:r>
              <a:rPr lang="de-DE"/>
              <a:t>Zweite Ebene</a:t>
            </a:r>
          </a:p>
          <a:p>
            <a:pPr lvl="2"/>
            <a:r>
              <a:rPr lang="de-DE"/>
              <a:t>Dritte Ebene</a:t>
            </a:r>
          </a:p>
        </p:txBody>
      </p:sp>
      <p:sp>
        <p:nvSpPr>
          <p:cNvPr id="28" name="Textplatzhalter 9"/>
          <p:cNvSpPr>
            <a:spLocks noGrp="1"/>
          </p:cNvSpPr>
          <p:nvPr>
            <p:ph type="body" sz="quarter" idx="22" hasCustomPrompt="1"/>
          </p:nvPr>
        </p:nvSpPr>
        <p:spPr>
          <a:xfrm>
            <a:off x="8863087" y="5262564"/>
            <a:ext cx="2370667" cy="168275"/>
          </a:xfrm>
        </p:spPr>
        <p:txBody>
          <a:bodyPr wrap="none"/>
          <a:lstStyle>
            <a:lvl1pPr marL="0" indent="0">
              <a:lnSpc>
                <a:spcPct val="100000"/>
              </a:lnSpc>
              <a:spcBef>
                <a:spcPts val="0"/>
              </a:spcBef>
              <a:buFontTx/>
              <a:buNone/>
              <a:defRPr sz="1000"/>
            </a:lvl1pPr>
            <a:lvl2pPr marL="182563" indent="0">
              <a:lnSpc>
                <a:spcPct val="100000"/>
              </a:lnSpc>
              <a:spcBef>
                <a:spcPts val="0"/>
              </a:spcBef>
              <a:buFontTx/>
              <a:buNone/>
              <a:defRPr sz="1000"/>
            </a:lvl2pPr>
            <a:lvl3pPr marL="357187" indent="0">
              <a:lnSpc>
                <a:spcPct val="100000"/>
              </a:lnSpc>
              <a:spcBef>
                <a:spcPts val="0"/>
              </a:spcBef>
              <a:buFontTx/>
              <a:buNone/>
              <a:defRPr sz="1000"/>
            </a:lvl3pPr>
            <a:lvl4pPr marL="539750" indent="0">
              <a:lnSpc>
                <a:spcPct val="100000"/>
              </a:lnSpc>
              <a:spcBef>
                <a:spcPts val="0"/>
              </a:spcBef>
              <a:buFontTx/>
              <a:buNone/>
              <a:defRPr sz="1000"/>
            </a:lvl4pPr>
            <a:lvl5pPr marL="714375" indent="0">
              <a:lnSpc>
                <a:spcPct val="100000"/>
              </a:lnSpc>
              <a:spcBef>
                <a:spcPts val="0"/>
              </a:spcBef>
              <a:buFontTx/>
              <a:buNone/>
              <a:defRPr sz="1000"/>
            </a:lvl5pPr>
          </a:lstStyle>
          <a:p>
            <a:pPr lvl="0"/>
            <a:r>
              <a:rPr lang="de-DE" dirty="0"/>
              <a:t>E-Mail</a:t>
            </a:r>
            <a:endParaRPr lang="en-GB" dirty="0"/>
          </a:p>
        </p:txBody>
      </p:sp>
    </p:spTree>
    <p:extLst>
      <p:ext uri="{BB962C8B-B14F-4D97-AF65-F5344CB8AC3E}">
        <p14:creationId xmlns:p14="http://schemas.microsoft.com/office/powerpoint/2010/main" val="338344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9"/>
            </p:custDataLst>
            <p:extLst>
              <p:ext uri="{D42A27DB-BD31-4B8C-83A1-F6EECF244321}">
                <p14:modId xmlns:p14="http://schemas.microsoft.com/office/powerpoint/2010/main" val="41338883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0" name="think-cell Folie" r:id="rId30" imgW="270" imgH="270" progId="TCLayout.ActiveDocument.1">
                  <p:embed/>
                </p:oleObj>
              </mc:Choice>
              <mc:Fallback>
                <p:oleObj name="think-cell Folie" r:id="rId30" imgW="270" imgH="270" progId="TCLayout.ActiveDocument.1">
                  <p:embed/>
                  <p:pic>
                    <p:nvPicPr>
                      <p:cNvPr id="0" name="Picture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650326" y="981075"/>
            <a:ext cx="10893973" cy="611189"/>
          </a:xfrm>
          <a:prstGeom prst="rect">
            <a:avLst/>
          </a:prstGeom>
        </p:spPr>
        <p:txBody>
          <a:bodyPr vert="horz" lIns="0" tIns="0" rIns="0" bIns="0" rtlCol="0" anchor="t">
            <a:noAutofit/>
          </a:bodyPr>
          <a:lstStyle/>
          <a:p>
            <a:pPr lvl="0" algn="l">
              <a:lnSpc>
                <a:spcPct val="100000"/>
              </a:lnSpc>
            </a:pPr>
            <a:r>
              <a:rPr lang="de-DE" dirty="0"/>
              <a:t>Titelmasterformat durch Klicken bearbeiten</a:t>
            </a:r>
            <a:endParaRPr lang="en-US" dirty="0"/>
          </a:p>
        </p:txBody>
      </p:sp>
      <p:sp>
        <p:nvSpPr>
          <p:cNvPr id="3" name="Text Placeholder 2"/>
          <p:cNvSpPr>
            <a:spLocks noGrp="1"/>
          </p:cNvSpPr>
          <p:nvPr>
            <p:ph type="body" idx="1"/>
          </p:nvPr>
        </p:nvSpPr>
        <p:spPr>
          <a:xfrm>
            <a:off x="650326" y="1844675"/>
            <a:ext cx="10893973" cy="46080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3" name="Slide Number Placeholder 5"/>
          <p:cNvSpPr txBox="1">
            <a:spLocks/>
          </p:cNvSpPr>
          <p:nvPr userDrawn="1"/>
        </p:nvSpPr>
        <p:spPr>
          <a:xfrm>
            <a:off x="10872299" y="6583894"/>
            <a:ext cx="672000" cy="108000"/>
          </a:xfrm>
          <a:prstGeom prst="rect">
            <a:avLst/>
          </a:prstGeom>
        </p:spPr>
        <p:txBody>
          <a:bodyPr vert="horz" lIns="0" tIns="0" rIns="0" bIns="0" rtlCol="0" anchor="ctr"/>
          <a:lstStyle>
            <a:lvl1pPr algn="r">
              <a:defRPr sz="8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8B5104F-20F3-448E-8F2C-C9E310CDE2A7}" type="slidenum">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grpSp>
        <p:nvGrpSpPr>
          <p:cNvPr id="12" name="Gruppieren 11"/>
          <p:cNvGrpSpPr/>
          <p:nvPr userDrawn="1"/>
        </p:nvGrpSpPr>
        <p:grpSpPr>
          <a:xfrm>
            <a:off x="-70781" y="330326"/>
            <a:ext cx="544370" cy="3212769"/>
            <a:chOff x="-70781" y="1336076"/>
            <a:chExt cx="544370" cy="3212769"/>
          </a:xfrm>
        </p:grpSpPr>
        <p:sp>
          <p:nvSpPr>
            <p:cNvPr id="13" name="Freihandform 12"/>
            <p:cNvSpPr/>
            <p:nvPr userDrawn="1"/>
          </p:nvSpPr>
          <p:spPr>
            <a:xfrm rot="16860000">
              <a:off x="-1156056" y="3153053"/>
              <a:ext cx="2481067" cy="310518"/>
            </a:xfrm>
            <a:custGeom>
              <a:avLst/>
              <a:gdLst>
                <a:gd name="connsiteX0" fmla="*/ 0 w 2519454"/>
                <a:gd name="connsiteY0" fmla="*/ 332914 h 332914"/>
                <a:gd name="connsiteX1" fmla="*/ 1560525 w 2519454"/>
                <a:gd name="connsiteY1" fmla="*/ 0 h 332914"/>
                <a:gd name="connsiteX2" fmla="*/ 2519454 w 2519454"/>
                <a:gd name="connsiteY2" fmla="*/ 332914 h 332914"/>
                <a:gd name="connsiteX3" fmla="*/ 0 w 2519454"/>
                <a:gd name="connsiteY3" fmla="*/ 332914 h 332914"/>
                <a:gd name="connsiteX0" fmla="*/ 0 w 2481067"/>
                <a:gd name="connsiteY0" fmla="*/ 331095 h 332914"/>
                <a:gd name="connsiteX1" fmla="*/ 1522138 w 2481067"/>
                <a:gd name="connsiteY1" fmla="*/ 0 h 332914"/>
                <a:gd name="connsiteX2" fmla="*/ 2481067 w 2481067"/>
                <a:gd name="connsiteY2" fmla="*/ 332914 h 332914"/>
                <a:gd name="connsiteX3" fmla="*/ 0 w 2481067"/>
                <a:gd name="connsiteY3" fmla="*/ 331095 h 332914"/>
                <a:gd name="connsiteX0" fmla="*/ 0 w 2481067"/>
                <a:gd name="connsiteY0" fmla="*/ 308699 h 310518"/>
                <a:gd name="connsiteX1" fmla="*/ 1588121 w 2481067"/>
                <a:gd name="connsiteY1" fmla="*/ 0 h 310518"/>
                <a:gd name="connsiteX2" fmla="*/ 2481067 w 2481067"/>
                <a:gd name="connsiteY2" fmla="*/ 310518 h 310518"/>
                <a:gd name="connsiteX3" fmla="*/ 0 w 2481067"/>
                <a:gd name="connsiteY3" fmla="*/ 308699 h 310518"/>
              </a:gdLst>
              <a:ahLst/>
              <a:cxnLst>
                <a:cxn ang="0">
                  <a:pos x="connsiteX0" y="connsiteY0"/>
                </a:cxn>
                <a:cxn ang="0">
                  <a:pos x="connsiteX1" y="connsiteY1"/>
                </a:cxn>
                <a:cxn ang="0">
                  <a:pos x="connsiteX2" y="connsiteY2"/>
                </a:cxn>
                <a:cxn ang="0">
                  <a:pos x="connsiteX3" y="connsiteY3"/>
                </a:cxn>
              </a:cxnLst>
              <a:rect l="l" t="t" r="r" b="b"/>
              <a:pathLst>
                <a:path w="2481067" h="310518">
                  <a:moveTo>
                    <a:pt x="0" y="308699"/>
                  </a:moveTo>
                  <a:lnTo>
                    <a:pt x="1588121" y="0"/>
                  </a:lnTo>
                  <a:lnTo>
                    <a:pt x="2481067" y="310518"/>
                  </a:lnTo>
                  <a:lnTo>
                    <a:pt x="0" y="308699"/>
                  </a:lnTo>
                  <a:close/>
                </a:path>
              </a:pathLst>
            </a:custGeom>
            <a:solidFill>
              <a:srgbClr val="FAAA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Gleichschenkliges Dreieck 13"/>
            <p:cNvSpPr/>
            <p:nvPr userDrawn="1"/>
          </p:nvSpPr>
          <p:spPr>
            <a:xfrm rot="5400000">
              <a:off x="-564713" y="1899183"/>
              <a:ext cx="1601409" cy="475195"/>
            </a:xfrm>
            <a:prstGeom prst="triangle">
              <a:avLst>
                <a:gd name="adj" fmla="val 49120"/>
              </a:avLst>
            </a:prstGeom>
            <a:solidFill>
              <a:srgbClr val="FFD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Footer Placeholder 4"/>
          <p:cNvSpPr txBox="1">
            <a:spLocks/>
          </p:cNvSpPr>
          <p:nvPr userDrawn="1"/>
        </p:nvSpPr>
        <p:spPr>
          <a:xfrm>
            <a:off x="650326" y="6583894"/>
            <a:ext cx="1188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rPr>
              <a:t>© INFOMOTION GmbH</a:t>
            </a:r>
          </a:p>
        </p:txBody>
      </p:sp>
      <p:sp>
        <p:nvSpPr>
          <p:cNvPr id="17" name="Date Placeholder 3"/>
          <p:cNvSpPr txBox="1">
            <a:spLocks/>
          </p:cNvSpPr>
          <p:nvPr userDrawn="1"/>
        </p:nvSpPr>
        <p:spPr>
          <a:xfrm>
            <a:off x="1964272" y="6583894"/>
            <a:ext cx="1440000" cy="108000"/>
          </a:xfrm>
          <a:prstGeom prst="rect">
            <a:avLst/>
          </a:prstGeom>
        </p:spPr>
        <p:txBody>
          <a:bodyPr vert="horz" lIns="0" tIns="0" rIns="0" bIns="0" rtlCol="0" anchor="ctr"/>
          <a:lstStyle>
            <a:lvl1pPr algn="l">
              <a:defRPr sz="85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330AE1-311E-43B1-96FB-950A763C1BA3}" type="datetime4">
              <a:rPr kumimoji="0" lang="de-DE" sz="85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 März 2018</a:t>
            </a:fld>
            <a:endParaRPr kumimoji="0" lang="de-DE" sz="85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8" name="Grafik 17"/>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9745200" y="226800"/>
            <a:ext cx="2160000" cy="432000"/>
          </a:xfrm>
          <a:prstGeom prst="rect">
            <a:avLst/>
          </a:prstGeom>
        </p:spPr>
      </p:pic>
    </p:spTree>
    <p:extLst>
      <p:ext uri="{BB962C8B-B14F-4D97-AF65-F5344CB8AC3E}">
        <p14:creationId xmlns:p14="http://schemas.microsoft.com/office/powerpoint/2010/main" val="1864079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8" r:id="rId4"/>
    <p:sldLayoutId id="2147483674" r:id="rId5"/>
    <p:sldLayoutId id="2147483675" r:id="rId6"/>
    <p:sldLayoutId id="2147483694" r:id="rId7"/>
    <p:sldLayoutId id="2147483676" r:id="rId8"/>
    <p:sldLayoutId id="2147483693" r:id="rId9"/>
    <p:sldLayoutId id="2147483695"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6" r:id="rId24"/>
    <p:sldLayoutId id="2147483697" r:id="rId25"/>
    <p:sldLayoutId id="2147483698" r:id="rId26"/>
  </p:sldLayoutIdLst>
  <p:txStyles>
    <p:titleStyle>
      <a:lvl1pPr algn="l" defTabSz="914400" rtl="0" eaLnBrk="1" latinLnBrk="0" hangingPunct="1">
        <a:spcBef>
          <a:spcPct val="0"/>
        </a:spcBef>
        <a:buNone/>
        <a:defRPr lang="en-US" sz="2000" kern="1200" dirty="0">
          <a:solidFill>
            <a:schemeClr val="accent3"/>
          </a:solidFill>
          <a:latin typeface="+mj-lt"/>
          <a:ea typeface="+mj-ea"/>
          <a:cs typeface="+mj-cs"/>
        </a:defRPr>
      </a:lvl1pPr>
    </p:titleStyle>
    <p:bodyStyle>
      <a:lvl1pPr marL="182563" indent="-182563" algn="l" defTabSz="914400" rtl="0" eaLnBrk="1" latinLnBrk="0" hangingPunct="1">
        <a:lnSpc>
          <a:spcPct val="120000"/>
        </a:lnSpc>
        <a:spcBef>
          <a:spcPts val="400"/>
        </a:spcBef>
        <a:buClr>
          <a:schemeClr val="accent3"/>
        </a:buClr>
        <a:buFont typeface="Century Gothic" panose="020B0502020202020204" pitchFamily="34" charset="0"/>
        <a:buChar char="›"/>
        <a:defRPr sz="1800" kern="1200">
          <a:solidFill>
            <a:schemeClr val="tx1"/>
          </a:solidFill>
          <a:latin typeface="+mn-lt"/>
          <a:ea typeface="+mn-ea"/>
          <a:cs typeface="+mn-cs"/>
        </a:defRPr>
      </a:lvl1pPr>
      <a:lvl2pPr marL="357188" indent="-174625" algn="l" defTabSz="914400" rtl="0" eaLnBrk="1" latinLnBrk="0" hangingPunct="1">
        <a:lnSpc>
          <a:spcPct val="120000"/>
        </a:lnSpc>
        <a:spcBef>
          <a:spcPts val="400"/>
        </a:spcBef>
        <a:buClr>
          <a:schemeClr val="accent3"/>
        </a:buClr>
        <a:buFont typeface="Century Gothic" panose="020B0502020202020204" pitchFamily="34" charset="0"/>
        <a:buChar char="›"/>
        <a:defRPr sz="1600" kern="1200">
          <a:solidFill>
            <a:schemeClr val="tx1"/>
          </a:solidFill>
          <a:latin typeface="+mn-lt"/>
          <a:ea typeface="+mn-ea"/>
          <a:cs typeface="+mn-cs"/>
        </a:defRPr>
      </a:lvl2pPr>
      <a:lvl3pPr marL="539750" indent="-182563"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3pPr>
      <a:lvl4pPr marL="714375" indent="-174625" algn="l" defTabSz="914400" rtl="0" eaLnBrk="1" latinLnBrk="0" hangingPunct="1">
        <a:lnSpc>
          <a:spcPct val="120000"/>
        </a:lnSpc>
        <a:spcBef>
          <a:spcPts val="400"/>
        </a:spcBef>
        <a:buClr>
          <a:schemeClr val="accent3"/>
        </a:buClr>
        <a:buFont typeface="Century Gothic" panose="020B0502020202020204" pitchFamily="34" charset="0"/>
        <a:buChar char="›"/>
        <a:defRPr sz="1400" kern="1200">
          <a:solidFill>
            <a:schemeClr val="tx1"/>
          </a:solidFill>
          <a:latin typeface="+mn-lt"/>
          <a:ea typeface="+mn-ea"/>
          <a:cs typeface="+mn-cs"/>
        </a:defRPr>
      </a:lvl4pPr>
      <a:lvl5pPr marL="898525" indent="-184150" algn="l" defTabSz="914400" rtl="0" eaLnBrk="1" latinLnBrk="0" hangingPunct="1">
        <a:lnSpc>
          <a:spcPct val="120000"/>
        </a:lnSpc>
        <a:spcBef>
          <a:spcPts val="400"/>
        </a:spcBef>
        <a:buClr>
          <a:schemeClr val="accent3"/>
        </a:buClr>
        <a:buFont typeface="Century Gothic" panose="020B0502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39" userDrawn="1">
          <p15:clr>
            <a:srgbClr val="F26B43"/>
          </p15:clr>
        </p15:guide>
        <p15:guide id="2" pos="7287" userDrawn="1">
          <p15:clr>
            <a:srgbClr val="F26B43"/>
          </p15:clr>
        </p15:guide>
        <p15:guide id="3" orient="horz" pos="4088" userDrawn="1">
          <p15:clr>
            <a:srgbClr val="F26B43"/>
          </p15:clr>
        </p15:guide>
        <p15:guide id="5" pos="393" userDrawn="1">
          <p15:clr>
            <a:srgbClr val="F26B43"/>
          </p15:clr>
        </p15:guide>
      </p15:sldGuideLst>
    </p:ext>
  </p:extLst>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sam.infomotion.de/Service%20Units/Marketing/Marketing%20Folienbibliothek"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326" serverSldModifiedTime="2017-06-06T14:56:05" clientInsertedTime="2017-06-09T06:40:10.804"/>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nsole.bluemix.net/docs/services/conversation/configure-workspace.html#configuring-a-watson-assistant-workspac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hyperlink" Target="=%22www.ibm.com/watson/how-to-build-a-chatbo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lab.infomotion.de/lv1871/chatbot/wcs_base.json"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github.com/watson-developer-cloud/java-sd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gitlab.infomotion.de/lv1871/chatbot/orchestration_layer_full" TargetMode="External"/><Relationship Id="rId2" Type="http://schemas.openxmlformats.org/officeDocument/2006/relationships/hyperlink" Target="https://gitlab.infomotion.de/lv1871/chatbot/wcs_base.json"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hyperlink" Target="http://www.lv1871.de/lv1871_internet/sterbegeldversicherung.htm#/?versicherungssumme=900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gitlab.infomotion.de/lv1871/chatbot/orchestration_layer/src/main/resources/de.chatbot.LvApiService.java" TargetMode="Externa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ng.bluemix.net/insdach/chatbot-template"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lab.infomotion.de/lv1871/chatbot/wcs_base.jso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1.png"/><Relationship Id="rId3" Type="http://schemas.openxmlformats.org/officeDocument/2006/relationships/image" Target="../media/image17.png"/><Relationship Id="rId21" Type="http://schemas.openxmlformats.org/officeDocument/2006/relationships/image" Target="../media/image3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0.png"/><Relationship Id="rId2" Type="http://schemas.openxmlformats.org/officeDocument/2006/relationships/slideUpdateInfo" Target="../slideUpdateInfo/slideUpdateInfo1.xml"/><Relationship Id="rId16" Type="http://schemas.microsoft.com/office/2007/relationships/hdphoto" Target="../media/hdphoto1.wdp"/><Relationship Id="rId20"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microsoft.com/office/2007/relationships/hdphoto" Target="../media/hdphoto2.wdp"/><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notesSlide" Target="../notesSlides/notesSlide5.xml"/><Relationship Id="rId16" Type="http://schemas.openxmlformats.org/officeDocument/2006/relationships/image" Target="../media/image58.emf"/><Relationship Id="rId1" Type="http://schemas.openxmlformats.org/officeDocument/2006/relationships/slideLayout" Target="../slideLayouts/slideLayout25.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5" Type="http://schemas.openxmlformats.org/officeDocument/2006/relationships/image" Target="../media/image5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FBFF57-DA4F-AF41-AE2E-47AAC76C07DC}"/>
              </a:ext>
            </a:extLst>
          </p:cNvPr>
          <p:cNvSpPr>
            <a:spLocks noGrp="1"/>
          </p:cNvSpPr>
          <p:nvPr>
            <p:ph type="body" sz="quarter" idx="10"/>
          </p:nvPr>
        </p:nvSpPr>
        <p:spPr>
          <a:xfrm>
            <a:off x="647682" y="5594539"/>
            <a:ext cx="10897562" cy="216919"/>
          </a:xfrm>
        </p:spPr>
        <p:txBody>
          <a:bodyPr/>
          <a:lstStyle/>
          <a:p>
            <a:r>
              <a:rPr lang="de-DE" dirty="0"/>
              <a:t>INFOMOTION</a:t>
            </a:r>
          </a:p>
        </p:txBody>
      </p:sp>
      <p:sp>
        <p:nvSpPr>
          <p:cNvPr id="3" name="Title 2">
            <a:extLst>
              <a:ext uri="{FF2B5EF4-FFF2-40B4-BE49-F238E27FC236}">
                <a16:creationId xmlns:a16="http://schemas.microsoft.com/office/drawing/2014/main" id="{8C9C5B41-57C3-2E4E-A1B9-7D31DE5A07A3}"/>
              </a:ext>
            </a:extLst>
          </p:cNvPr>
          <p:cNvSpPr>
            <a:spLocks noGrp="1"/>
          </p:cNvSpPr>
          <p:nvPr>
            <p:ph type="ctrTitle"/>
          </p:nvPr>
        </p:nvSpPr>
        <p:spPr/>
        <p:txBody>
          <a:bodyPr/>
          <a:lstStyle/>
          <a:p>
            <a:r>
              <a:rPr lang="de-DE" dirty="0"/>
              <a:t>Java </a:t>
            </a:r>
            <a:r>
              <a:rPr lang="de-DE" dirty="0" err="1"/>
              <a:t>Dojo</a:t>
            </a:r>
            <a:r>
              <a:rPr lang="de-DE" dirty="0"/>
              <a:t> @ LV 1871</a:t>
            </a:r>
            <a:br>
              <a:rPr lang="de-DE" dirty="0"/>
            </a:br>
            <a:br>
              <a:rPr lang="de-DE"/>
            </a:br>
            <a:r>
              <a:rPr lang="de-DE"/>
              <a:t>Chatbot mit IBM Cloud</a:t>
            </a:r>
            <a:endParaRPr lang="de-DE" dirty="0"/>
          </a:p>
        </p:txBody>
      </p:sp>
      <p:sp>
        <p:nvSpPr>
          <p:cNvPr id="4" name="Subtitle 3">
            <a:extLst>
              <a:ext uri="{FF2B5EF4-FFF2-40B4-BE49-F238E27FC236}">
                <a16:creationId xmlns:a16="http://schemas.microsoft.com/office/drawing/2014/main" id="{4FEFE8D4-65F6-A440-AF83-9CFB2724468C}"/>
              </a:ext>
            </a:extLst>
          </p:cNvPr>
          <p:cNvSpPr>
            <a:spLocks noGrp="1"/>
          </p:cNvSpPr>
          <p:nvPr>
            <p:ph type="subTitle" idx="1"/>
          </p:nvPr>
        </p:nvSpPr>
        <p:spPr>
          <a:xfrm>
            <a:off x="647700" y="5359401"/>
            <a:ext cx="10896600" cy="217560"/>
          </a:xfrm>
        </p:spPr>
        <p:txBody>
          <a:bodyPr/>
          <a:lstStyle/>
          <a:p>
            <a:r>
              <a:rPr lang="de-DE" dirty="0"/>
              <a:t>München, xx. April 2018</a:t>
            </a:r>
          </a:p>
        </p:txBody>
      </p:sp>
    </p:spTree>
    <p:extLst>
      <p:ext uri="{BB962C8B-B14F-4D97-AF65-F5344CB8AC3E}">
        <p14:creationId xmlns:p14="http://schemas.microsoft.com/office/powerpoint/2010/main" val="377707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048-6E33-7340-8385-34FDF18B74E6}"/>
              </a:ext>
            </a:extLst>
          </p:cNvPr>
          <p:cNvSpPr>
            <a:spLocks noGrp="1"/>
          </p:cNvSpPr>
          <p:nvPr>
            <p:ph type="title"/>
          </p:nvPr>
        </p:nvSpPr>
        <p:spPr/>
        <p:txBody>
          <a:bodyPr/>
          <a:lstStyle/>
          <a:p>
            <a:r>
              <a:rPr lang="de-DE" dirty="0"/>
              <a:t>Warum Chatbots?</a:t>
            </a:r>
          </a:p>
        </p:txBody>
      </p:sp>
      <p:sp>
        <p:nvSpPr>
          <p:cNvPr id="3" name="Text Placeholder 2">
            <a:extLst>
              <a:ext uri="{FF2B5EF4-FFF2-40B4-BE49-F238E27FC236}">
                <a16:creationId xmlns:a16="http://schemas.microsoft.com/office/drawing/2014/main" id="{17113B41-7561-7745-8367-05AC045179F6}"/>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23AC7A55-CF2E-1146-9617-5765628B8998}"/>
              </a:ext>
            </a:extLst>
          </p:cNvPr>
          <p:cNvPicPr>
            <a:picLocks noChangeAspect="1"/>
          </p:cNvPicPr>
          <p:nvPr/>
        </p:nvPicPr>
        <p:blipFill>
          <a:blip r:embed="rId2"/>
          <a:stretch>
            <a:fillRect/>
          </a:stretch>
        </p:blipFill>
        <p:spPr>
          <a:xfrm>
            <a:off x="5053270" y="1592264"/>
            <a:ext cx="6491029" cy="5095214"/>
          </a:xfrm>
          <a:prstGeom prst="rect">
            <a:avLst/>
          </a:prstGeom>
        </p:spPr>
      </p:pic>
      <p:pic>
        <p:nvPicPr>
          <p:cNvPr id="6" name="Picture 5">
            <a:extLst>
              <a:ext uri="{FF2B5EF4-FFF2-40B4-BE49-F238E27FC236}">
                <a16:creationId xmlns:a16="http://schemas.microsoft.com/office/drawing/2014/main" id="{15697494-88E3-CC4D-B15C-367A244D0C84}"/>
              </a:ext>
            </a:extLst>
          </p:cNvPr>
          <p:cNvPicPr>
            <a:picLocks noChangeAspect="1"/>
          </p:cNvPicPr>
          <p:nvPr/>
        </p:nvPicPr>
        <p:blipFill>
          <a:blip r:embed="rId3"/>
          <a:stretch>
            <a:fillRect/>
          </a:stretch>
        </p:blipFill>
        <p:spPr>
          <a:xfrm>
            <a:off x="1318437" y="2296633"/>
            <a:ext cx="2960124" cy="3072891"/>
          </a:xfrm>
          <a:prstGeom prst="rect">
            <a:avLst/>
          </a:prstGeom>
        </p:spPr>
      </p:pic>
    </p:spTree>
    <p:extLst>
      <p:ext uri="{BB962C8B-B14F-4D97-AF65-F5344CB8AC3E}">
        <p14:creationId xmlns:p14="http://schemas.microsoft.com/office/powerpoint/2010/main" val="27557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Alle Informationen zum Nachlesen</a:t>
            </a:r>
          </a:p>
        </p:txBody>
      </p:sp>
      <p:sp>
        <p:nvSpPr>
          <p:cNvPr id="7" name="Textplatzhalter 6"/>
          <p:cNvSpPr>
            <a:spLocks noGrp="1"/>
          </p:cNvSpPr>
          <p:nvPr>
            <p:ph type="body" sz="quarter" idx="10"/>
          </p:nvPr>
        </p:nvSpPr>
        <p:spPr/>
        <p:txBody>
          <a:bodyPr/>
          <a:lstStyle/>
          <a:p>
            <a:endParaRPr lang="de-DE"/>
          </a:p>
        </p:txBody>
      </p:sp>
      <p:pic>
        <p:nvPicPr>
          <p:cNvPr id="2" name="Content Placeholder 1">
            <a:extLst>
              <a:ext uri="{FF2B5EF4-FFF2-40B4-BE49-F238E27FC236}">
                <a16:creationId xmlns:a16="http://schemas.microsoft.com/office/drawing/2014/main" id="{B446ABBC-9932-CA4F-BC1E-52954767B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5272" y="1844676"/>
            <a:ext cx="8258019" cy="3874278"/>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6DE36E21-AA6C-F744-AFBC-32F6580CFDC4}"/>
              </a:ext>
            </a:extLst>
          </p:cNvPr>
          <p:cNvSpPr/>
          <p:nvPr/>
        </p:nvSpPr>
        <p:spPr>
          <a:xfrm>
            <a:off x="3558971" y="5786700"/>
            <a:ext cx="5070619" cy="369332"/>
          </a:xfrm>
          <a:prstGeom prst="rect">
            <a:avLst/>
          </a:prstGeom>
        </p:spPr>
        <p:txBody>
          <a:bodyPr wrap="none">
            <a:spAutoFit/>
          </a:bodyPr>
          <a:lstStyle/>
          <a:p>
            <a:r>
              <a:rPr lang="de-DE" b="1" dirty="0"/>
              <a:t>https://</a:t>
            </a:r>
            <a:r>
              <a:rPr lang="de-DE" b="1" dirty="0" err="1"/>
              <a:t>gitlab.infomotion.de</a:t>
            </a:r>
            <a:r>
              <a:rPr lang="de-DE" b="1" dirty="0"/>
              <a:t>/lv1871/</a:t>
            </a:r>
            <a:r>
              <a:rPr lang="de-DE" b="1" dirty="0" err="1"/>
              <a:t>chatbot</a:t>
            </a:r>
            <a:endParaRPr lang="de-DE" b="1" dirty="0"/>
          </a:p>
        </p:txBody>
      </p:sp>
    </p:spTree>
    <p:extLst>
      <p:ext uri="{BB962C8B-B14F-4D97-AF65-F5344CB8AC3E}">
        <p14:creationId xmlns:p14="http://schemas.microsoft.com/office/powerpoint/2010/main" val="1772784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 des </a:t>
            </a:r>
            <a:r>
              <a:rPr lang="de-DE" dirty="0" err="1"/>
              <a:t>Dojos</a:t>
            </a:r>
            <a:r>
              <a:rPr lang="de-DE" dirty="0"/>
              <a:t>: Entwicklung eines vollständigen Chatbots</a:t>
            </a:r>
          </a:p>
        </p:txBody>
      </p:sp>
      <p:sp>
        <p:nvSpPr>
          <p:cNvPr id="3" name="Textplatzhalter 2"/>
          <p:cNvSpPr>
            <a:spLocks noGrp="1"/>
          </p:cNvSpPr>
          <p:nvPr>
            <p:ph type="body" sz="quarter" idx="10"/>
          </p:nvPr>
        </p:nvSpPr>
        <p:spPr/>
        <p:txBody>
          <a:bodyPr/>
          <a:lstStyle/>
          <a:p>
            <a:endParaRPr lang="de-DE" dirty="0"/>
          </a:p>
        </p:txBody>
      </p:sp>
      <p:grpSp>
        <p:nvGrpSpPr>
          <p:cNvPr id="18" name="Gruppieren 17"/>
          <p:cNvGrpSpPr/>
          <p:nvPr/>
        </p:nvGrpSpPr>
        <p:grpSpPr>
          <a:xfrm>
            <a:off x="672907" y="3216550"/>
            <a:ext cx="10871392" cy="1742820"/>
            <a:chOff x="1787449" y="3318690"/>
            <a:chExt cx="8619730" cy="1017861"/>
          </a:xfrm>
        </p:grpSpPr>
        <p:sp>
          <p:nvSpPr>
            <p:cNvPr id="5" name="Rectangle 2"/>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6" name="Text Box 3"/>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7" name="Rectangle 4"/>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8" name="Text Box 5"/>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9" name="Text Box 6"/>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0" name="Rectangle 7"/>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1" name="Text Box 8"/>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2" name="Freeform 9"/>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3" name="AutoShape 10"/>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6" name="AutoShape 13"/>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7" name="Line 14"/>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5" name="Freeform 12"/>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3671674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EB35-E1D5-7B42-A08C-9AD3A7EC0161}"/>
              </a:ext>
            </a:extLst>
          </p:cNvPr>
          <p:cNvSpPr>
            <a:spLocks noGrp="1"/>
          </p:cNvSpPr>
          <p:nvPr>
            <p:ph type="title"/>
          </p:nvPr>
        </p:nvSpPr>
        <p:spPr/>
        <p:txBody>
          <a:bodyPr/>
          <a:lstStyle/>
          <a:p>
            <a:r>
              <a:rPr lang="de-DE" dirty="0"/>
              <a:t>Zeitplanung Katas</a:t>
            </a:r>
          </a:p>
        </p:txBody>
      </p:sp>
      <p:sp>
        <p:nvSpPr>
          <p:cNvPr id="3" name="Text Placeholder 2">
            <a:extLst>
              <a:ext uri="{FF2B5EF4-FFF2-40B4-BE49-F238E27FC236}">
                <a16:creationId xmlns:a16="http://schemas.microsoft.com/office/drawing/2014/main" id="{E4060D7A-CD45-284F-8585-7262D97FD261}"/>
              </a:ext>
            </a:extLst>
          </p:cNvPr>
          <p:cNvSpPr>
            <a:spLocks noGrp="1"/>
          </p:cNvSpPr>
          <p:nvPr>
            <p:ph type="body" sz="quarter" idx="10"/>
          </p:nvPr>
        </p:nvSpPr>
        <p:spPr/>
        <p:txBody>
          <a:bodyPr/>
          <a:lstStyle/>
          <a:p>
            <a:endParaRPr lang="de-DE"/>
          </a:p>
        </p:txBody>
      </p:sp>
      <p:graphicFrame>
        <p:nvGraphicFramePr>
          <p:cNvPr id="4" name="Inhaltsplatzhalter 4">
            <a:extLst>
              <a:ext uri="{FF2B5EF4-FFF2-40B4-BE49-F238E27FC236}">
                <a16:creationId xmlns:a16="http://schemas.microsoft.com/office/drawing/2014/main" id="{88A1C5D6-3F0C-6147-85B3-B9559CAC9398}"/>
              </a:ext>
            </a:extLst>
          </p:cNvPr>
          <p:cNvGraphicFramePr>
            <a:graphicFrameLocks/>
          </p:cNvGraphicFramePr>
          <p:nvPr>
            <p:extLst>
              <p:ext uri="{D42A27DB-BD31-4B8C-83A1-F6EECF244321}">
                <p14:modId xmlns:p14="http://schemas.microsoft.com/office/powerpoint/2010/main" val="4003719762"/>
              </p:ext>
            </p:extLst>
          </p:nvPr>
        </p:nvGraphicFramePr>
        <p:xfrm>
          <a:off x="634399" y="1819960"/>
          <a:ext cx="10909899" cy="4516670"/>
        </p:xfrm>
        <a:graphic>
          <a:graphicData uri="http://schemas.openxmlformats.org/drawingml/2006/table">
            <a:tbl>
              <a:tblPr firstRow="1" bandRow="1">
                <a:tableStyleId>{F2DE63D5-997A-4646-A377-4702673A728D}</a:tableStyleId>
              </a:tblPr>
              <a:tblGrid>
                <a:gridCol w="1146275">
                  <a:extLst>
                    <a:ext uri="{9D8B030D-6E8A-4147-A177-3AD203B41FA5}">
                      <a16:colId xmlns:a16="http://schemas.microsoft.com/office/drawing/2014/main" val="20000"/>
                    </a:ext>
                  </a:extLst>
                </a:gridCol>
                <a:gridCol w="4299284">
                  <a:extLst>
                    <a:ext uri="{9D8B030D-6E8A-4147-A177-3AD203B41FA5}">
                      <a16:colId xmlns:a16="http://schemas.microsoft.com/office/drawing/2014/main" val="20001"/>
                    </a:ext>
                  </a:extLst>
                </a:gridCol>
                <a:gridCol w="5464340">
                  <a:extLst>
                    <a:ext uri="{9D8B030D-6E8A-4147-A177-3AD203B41FA5}">
                      <a16:colId xmlns:a16="http://schemas.microsoft.com/office/drawing/2014/main" val="20002"/>
                    </a:ext>
                  </a:extLst>
                </a:gridCol>
              </a:tblGrid>
              <a:tr h="903334">
                <a:tc>
                  <a:txBody>
                    <a:bodyPr/>
                    <a:lstStyle/>
                    <a:p>
                      <a:r>
                        <a:rPr lang="de-DE" sz="1600" b="0" dirty="0"/>
                        <a:t>Dauer</a:t>
                      </a:r>
                    </a:p>
                  </a:txBody>
                  <a:tcPr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Kata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0" dirty="0"/>
                        <a:t>Beschreibung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03334">
                <a:tc>
                  <a:txBody>
                    <a:bodyPr/>
                    <a:lstStyle/>
                    <a:p>
                      <a:r>
                        <a:rPr lang="de-DE" sz="1600" dirty="0">
                          <a:solidFill>
                            <a:schemeClr val="tx1"/>
                          </a:solidFill>
                        </a:rPr>
                        <a:t>20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solidFill>
                            <a:schemeClr val="tx1"/>
                          </a:solidFill>
                        </a:rPr>
                        <a:t>Erstelle einen </a:t>
                      </a:r>
                      <a:r>
                        <a:rPr lang="de-DE" sz="1600" kern="1200" dirty="0">
                          <a:solidFill>
                            <a:schemeClr val="tx1"/>
                          </a:solidFill>
                          <a:effectLst/>
                          <a:latin typeface="+mn-lt"/>
                          <a:ea typeface="+mn-ea"/>
                          <a:cs typeface="+mn-cs"/>
                        </a:rPr>
                        <a:t>Watson </a:t>
                      </a:r>
                      <a:r>
                        <a:rPr lang="de-DE" sz="1600" dirty="0" err="1"/>
                        <a:t>Assistant</a:t>
                      </a:r>
                      <a:r>
                        <a:rPr lang="de-DE" sz="1600" baseline="0" dirty="0"/>
                        <a:t> Dialog</a:t>
                      </a:r>
                      <a:endParaRPr lang="de-DE" sz="1600" kern="1200" dirty="0">
                        <a:solidFill>
                          <a:schemeClr val="tx1"/>
                        </a:solidFill>
                        <a:effectLst/>
                        <a:latin typeface="+mn-lt"/>
                        <a:ea typeface="+mn-ea"/>
                        <a:cs typeface="+mn-cs"/>
                      </a:endParaRPr>
                    </a:p>
                    <a:p>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Dialog erstellen</a:t>
                      </a:r>
                    </a:p>
                    <a:p>
                      <a:pPr marL="285750" indent="-285750">
                        <a:buFont typeface="Arial" panose="020B0604020202020204" pitchFamily="34" charset="0"/>
                        <a:buChar char="•"/>
                      </a:pPr>
                      <a:r>
                        <a:rPr lang="de-DE" sz="1600" kern="1200" dirty="0" err="1">
                          <a:solidFill>
                            <a:schemeClr val="tx1"/>
                          </a:solidFill>
                          <a:effectLst/>
                          <a:latin typeface="+mn-lt"/>
                          <a:ea typeface="+mn-ea"/>
                          <a:cs typeface="+mn-cs"/>
                        </a:rPr>
                        <a:t>Intents</a:t>
                      </a:r>
                      <a:r>
                        <a:rPr lang="de-DE" sz="1600" kern="1200" dirty="0">
                          <a:solidFill>
                            <a:schemeClr val="tx1"/>
                          </a:solidFill>
                          <a:effectLst/>
                          <a:latin typeface="+mn-lt"/>
                          <a:ea typeface="+mn-ea"/>
                          <a:cs typeface="+mn-cs"/>
                        </a:rPr>
                        <a:t> &amp; </a:t>
                      </a:r>
                      <a:r>
                        <a:rPr lang="de-DE" sz="1600" kern="1200" dirty="0" err="1">
                          <a:solidFill>
                            <a:schemeClr val="tx1"/>
                          </a:solidFill>
                          <a:effectLst/>
                          <a:latin typeface="+mn-lt"/>
                          <a:ea typeface="+mn-ea"/>
                          <a:cs typeface="+mn-cs"/>
                        </a:rPr>
                        <a:t>Entities</a:t>
                      </a:r>
                      <a:r>
                        <a:rPr lang="de-DE" sz="1600" kern="1200" dirty="0">
                          <a:solidFill>
                            <a:schemeClr val="tx1"/>
                          </a:solidFill>
                          <a:effectLst/>
                          <a:latin typeface="+mn-lt"/>
                          <a:ea typeface="+mn-ea"/>
                          <a:cs typeface="+mn-cs"/>
                        </a:rPr>
                        <a:t> verbessern</a:t>
                      </a:r>
                      <a:r>
                        <a:rPr lang="de-DE" sz="1600" dirty="0">
                          <a:effectLst/>
                        </a:rPr>
                        <a:t> </a:t>
                      </a:r>
                    </a:p>
                    <a:p>
                      <a:pPr marL="285750" indent="-285750">
                        <a:buFont typeface="Arial" panose="020B0604020202020204" pitchFamily="34" charset="0"/>
                        <a:buChar char="•"/>
                      </a:pPr>
                      <a:r>
                        <a:rPr lang="de-DE" sz="1600" dirty="0">
                          <a:solidFill>
                            <a:schemeClr val="tx1"/>
                          </a:solidFill>
                          <a:effectLst/>
                        </a:rPr>
                        <a:t>Analyse von Konversationen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903334">
                <a:tc>
                  <a:txBody>
                    <a:bodyPr/>
                    <a:lstStyle/>
                    <a:p>
                      <a:r>
                        <a:rPr lang="de-DE" sz="1600" dirty="0">
                          <a:solidFill>
                            <a:schemeClr val="tx1"/>
                          </a:solidFill>
                        </a:rPr>
                        <a:t>30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Verbinde Watson </a:t>
                      </a:r>
                      <a:r>
                        <a:rPr lang="de-DE" sz="1600" dirty="0" err="1">
                          <a:solidFill>
                            <a:schemeClr val="tx1"/>
                          </a:solidFill>
                        </a:rPr>
                        <a:t>Assistant</a:t>
                      </a:r>
                      <a:r>
                        <a:rPr lang="de-DE" sz="1600" dirty="0">
                          <a:solidFill>
                            <a:schemeClr val="tx1"/>
                          </a:solidFill>
                        </a:rPr>
                        <a:t> mit</a:t>
                      </a:r>
                      <a:r>
                        <a:rPr lang="de-DE" sz="1600" baseline="0" dirty="0">
                          <a:solidFill>
                            <a:schemeClr val="tx1"/>
                          </a:solidFill>
                        </a:rPr>
                        <a:t> dem</a:t>
                      </a:r>
                      <a:r>
                        <a:rPr lang="de-DE" sz="1600" dirty="0">
                          <a:solidFill>
                            <a:schemeClr val="tx1"/>
                          </a:solidFill>
                        </a:rPr>
                        <a:t> Orchestration Layer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Integration der Watson SDK</a:t>
                      </a: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Anbindung an Watson </a:t>
                      </a:r>
                      <a:r>
                        <a:rPr lang="de-DE" sz="1600" dirty="0" err="1"/>
                        <a:t>Assistant</a:t>
                      </a:r>
                      <a:endParaRPr lang="de-DE" sz="1600" kern="1200" dirty="0">
                        <a:solidFill>
                          <a:schemeClr val="tx1"/>
                        </a:solidFill>
                        <a:effectLst/>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Verbinde den Sterbegeldrechner mit der </a:t>
                      </a:r>
                      <a:r>
                        <a:rPr lang="de-DE" sz="1600" dirty="0" err="1">
                          <a:solidFill>
                            <a:schemeClr val="tx1"/>
                          </a:solidFill>
                        </a:rPr>
                        <a:t>Api</a:t>
                      </a:r>
                      <a:r>
                        <a:rPr lang="de-DE" sz="1600" dirty="0">
                          <a:solidFill>
                            <a:schemeClr val="tx1"/>
                          </a:solidFill>
                        </a:rPr>
                        <a:t> der LV 1871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ea typeface="+mn-ea"/>
                          <a:cs typeface="+mn-cs"/>
                        </a:rPr>
                        <a:t>Anbindung API LV1871</a:t>
                      </a:r>
                      <a:endParaRPr lang="de-DE" sz="1600" dirty="0">
                        <a:solidFill>
                          <a:schemeClr val="tx1"/>
                        </a:solidFill>
                      </a:endParaRPr>
                    </a:p>
                    <a:p>
                      <a:pPr marL="285750" indent="-285750">
                        <a:buFont typeface="Arial" panose="020B0604020202020204" pitchFamily="34" charset="0"/>
                        <a:buChar char="•"/>
                      </a:pPr>
                      <a:r>
                        <a:rPr lang="de-DE" sz="1600" dirty="0">
                          <a:effectLst/>
                        </a:rPr>
                        <a:t>Übergabe von Kontextvariablen</a:t>
                      </a:r>
                      <a:endParaRPr lang="de-DE" sz="16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903334">
                <a:tc>
                  <a:txBody>
                    <a:bodyPr/>
                    <a:lstStyle/>
                    <a:p>
                      <a:r>
                        <a:rPr lang="de-DE" sz="1600" dirty="0">
                          <a:solidFill>
                            <a:schemeClr val="tx1"/>
                          </a:solidFill>
                        </a:rPr>
                        <a:t>15 min</a:t>
                      </a:r>
                    </a:p>
                  </a:txBody>
                  <a:tcPr>
                    <a:lnL w="9525" cap="flat" cmpd="sng" algn="ctr">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de-DE" sz="1600" dirty="0">
                          <a:solidFill>
                            <a:schemeClr val="tx1"/>
                          </a:solidFill>
                        </a:rPr>
                        <a:t>Erweitere das System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85750" lvl="0" indent="-285750">
                        <a:buFont typeface="Arial" panose="020B0604020202020204" pitchFamily="34" charset="0"/>
                        <a:buChar char="•"/>
                      </a:pPr>
                      <a:r>
                        <a:rPr lang="de-DE" sz="1600" kern="1200" dirty="0" err="1">
                          <a:solidFill>
                            <a:schemeClr val="tx1"/>
                          </a:solidFill>
                          <a:effectLst/>
                          <a:latin typeface="+mn-lt"/>
                          <a:ea typeface="+mn-ea"/>
                          <a:cs typeface="+mn-cs"/>
                        </a:rPr>
                        <a:t>Logging</a:t>
                      </a:r>
                      <a:endParaRPr lang="de-DE"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de-DE" sz="1600" kern="1200" dirty="0">
                          <a:solidFill>
                            <a:schemeClr val="tx1"/>
                          </a:solidFill>
                          <a:effectLst/>
                          <a:latin typeface="+mn-lt"/>
                          <a:ea typeface="+mn-ea"/>
                          <a:cs typeface="+mn-cs"/>
                        </a:rPr>
                        <a:t>‚Chit Chat‘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ea typeface="+mn-ea"/>
                          <a:cs typeface="+mn-cs"/>
                        </a:rPr>
                        <a:t>Integration des User Interface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7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Katas</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69A4CB16-5AE9-E541-BA9D-AD55A05B992D}"/>
              </a:ext>
            </a:extLst>
          </p:cNvPr>
          <p:cNvPicPr>
            <a:picLocks noChangeAspect="1"/>
          </p:cNvPicPr>
          <p:nvPr/>
        </p:nvPicPr>
        <p:blipFill>
          <a:blip r:embed="rId2"/>
          <a:stretch>
            <a:fillRect/>
          </a:stretch>
        </p:blipFill>
        <p:spPr>
          <a:xfrm>
            <a:off x="4299283" y="1962151"/>
            <a:ext cx="3593432" cy="4666795"/>
          </a:xfrm>
          <a:prstGeom prst="rect">
            <a:avLst/>
          </a:prstGeom>
        </p:spPr>
      </p:pic>
    </p:spTree>
    <p:extLst>
      <p:ext uri="{BB962C8B-B14F-4D97-AF65-F5344CB8AC3E}">
        <p14:creationId xmlns:p14="http://schemas.microsoft.com/office/powerpoint/2010/main" val="2638379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8D85-5794-2C4D-ADA2-476484A8CA5C}"/>
              </a:ext>
            </a:extLst>
          </p:cNvPr>
          <p:cNvSpPr>
            <a:spLocks noGrp="1"/>
          </p:cNvSpPr>
          <p:nvPr>
            <p:ph type="title"/>
          </p:nvPr>
        </p:nvSpPr>
        <p:spPr/>
        <p:txBody>
          <a:bodyPr/>
          <a:lstStyle/>
          <a:p>
            <a:r>
              <a:rPr lang="de-DE" dirty="0"/>
              <a:t>Kurzeinführung Watson </a:t>
            </a:r>
            <a:r>
              <a:rPr lang="de-DE" dirty="0" err="1"/>
              <a:t>Assistant</a:t>
            </a:r>
            <a:endParaRPr lang="de-DE" dirty="0"/>
          </a:p>
        </p:txBody>
      </p:sp>
      <p:sp>
        <p:nvSpPr>
          <p:cNvPr id="3" name="Text Placeholder 2">
            <a:extLst>
              <a:ext uri="{FF2B5EF4-FFF2-40B4-BE49-F238E27FC236}">
                <a16:creationId xmlns:a16="http://schemas.microsoft.com/office/drawing/2014/main" id="{D02D49B5-8588-E64E-97F5-F1A4C888F89F}"/>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ACD71F1A-3555-2449-8F89-2F910E681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285" y="1756994"/>
            <a:ext cx="9478037" cy="460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491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1: Watson </a:t>
            </a:r>
            <a:r>
              <a:rPr lang="de-DE" dirty="0" err="1"/>
              <a:t>Assistant</a:t>
            </a:r>
            <a:endParaRPr lang="de-DE" dirty="0"/>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Erstelle einen Workspace</a:t>
            </a:r>
          </a:p>
          <a:p>
            <a:r>
              <a:rPr lang="de-DE" sz="1400" dirty="0"/>
              <a:t>Erstelle einen einfachen Dialog</a:t>
            </a:r>
          </a:p>
          <a:p>
            <a:r>
              <a:rPr lang="de-DE" sz="1400" dirty="0"/>
              <a:t>Erweitere </a:t>
            </a:r>
            <a:r>
              <a:rPr lang="de-DE" sz="1400" dirty="0" err="1"/>
              <a:t>Intents</a:t>
            </a:r>
            <a:r>
              <a:rPr lang="de-DE" sz="1400" dirty="0"/>
              <a:t> und </a:t>
            </a:r>
            <a:r>
              <a:rPr lang="de-DE" sz="1400" dirty="0" err="1"/>
              <a:t>Entities</a:t>
            </a:r>
            <a:endParaRPr lang="de-DE" sz="1400" dirty="0"/>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Intents sind die Verben des Chatbots</a:t>
            </a:r>
          </a:p>
          <a:p>
            <a:r>
              <a:rPr lang="de-DE" sz="1400" dirty="0" err="1"/>
              <a:t>Entities</a:t>
            </a:r>
            <a:r>
              <a:rPr lang="de-DE" sz="1400" dirty="0"/>
              <a:t> sind die Substantive des Chatbots</a:t>
            </a:r>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den Chatbot begrüßen</a:t>
            </a:r>
          </a:p>
          <a:p>
            <a:r>
              <a:rPr lang="de-DE" altLang="de-DE" sz="1400" noProof="1"/>
              <a:t>Nutzer wird nach der Summe für Sterbegeld gefragt </a:t>
            </a:r>
          </a:p>
          <a:p>
            <a:r>
              <a:rPr lang="de-DE" sz="1400" noProof="1"/>
              <a:t>Eingegebene Summe wird erkannt und im Kontext gespeichert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sz="1400" dirty="0">
                <a:hlinkClick r:id="rId3"/>
              </a:rPr>
              <a:t>Help: Workspace Configuration</a:t>
            </a:r>
            <a:endParaRPr lang="en-US" sz="1400" dirty="0"/>
          </a:p>
          <a:p>
            <a:r>
              <a:rPr lang="en-US" sz="1400" dirty="0">
                <a:hlinkClick r:id="rId4" action="ppaction://hlinkfile"/>
              </a:rPr>
              <a:t>Help: How to build a </a:t>
            </a:r>
            <a:r>
              <a:rPr lang="en-US" sz="1400" dirty="0" err="1">
                <a:hlinkClick r:id="rId4" action="ppaction://hlinkfile"/>
              </a:rPr>
              <a:t>chtabot</a:t>
            </a:r>
            <a:endParaRPr lang="en-US" sz="1400" dirty="0"/>
          </a:p>
          <a:p>
            <a:r>
              <a:rPr lang="en-US" sz="1400" dirty="0"/>
              <a:t>Template: </a:t>
            </a:r>
          </a:p>
          <a:p>
            <a:pPr marL="0" indent="0">
              <a:buNone/>
            </a:pPr>
            <a:endParaRPr lang="de-DE" sz="1400" dirty="0"/>
          </a:p>
          <a:p>
            <a:pPr marL="0" indent="0">
              <a:buNone/>
            </a:pPr>
            <a:r>
              <a:rPr lang="de-DE" sz="1400" dirty="0"/>
              <a:t>(JSON Template)</a:t>
            </a:r>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Ressourcen</a:t>
            </a: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Anwendungsfälle</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751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A4F80-2A1A-B049-B974-A2D7FBC21078}"/>
              </a:ext>
            </a:extLst>
          </p:cNvPr>
          <p:cNvSpPr>
            <a:spLocks noGrp="1"/>
          </p:cNvSpPr>
          <p:nvPr>
            <p:ph type="title"/>
          </p:nvPr>
        </p:nvSpPr>
        <p:spPr/>
        <p:txBody>
          <a:bodyPr/>
          <a:lstStyle/>
          <a:p>
            <a:r>
              <a:rPr lang="de-DE" dirty="0"/>
              <a:t>Kata 1: Watson </a:t>
            </a:r>
            <a:r>
              <a:rPr lang="de-DE" dirty="0" err="1"/>
              <a:t>Conversation</a:t>
            </a:r>
            <a:endParaRPr lang="de-DE" dirty="0"/>
          </a:p>
        </p:txBody>
      </p:sp>
      <p:sp>
        <p:nvSpPr>
          <p:cNvPr id="3" name="Text Placeholder 2">
            <a:extLst>
              <a:ext uri="{FF2B5EF4-FFF2-40B4-BE49-F238E27FC236}">
                <a16:creationId xmlns:a16="http://schemas.microsoft.com/office/drawing/2014/main" id="{A2064DDD-F6B1-9F4C-A6C5-68AE4023B50D}"/>
              </a:ext>
            </a:extLst>
          </p:cNvPr>
          <p:cNvSpPr>
            <a:spLocks noGrp="1"/>
          </p:cNvSpPr>
          <p:nvPr>
            <p:ph type="body" sz="quarter" idx="10"/>
          </p:nvPr>
        </p:nvSpPr>
        <p:spPr/>
        <p:txBody>
          <a:bodyPr/>
          <a:lstStyle/>
          <a:p>
            <a:endParaRPr lang="de-DE"/>
          </a:p>
        </p:txBody>
      </p:sp>
      <p:pic>
        <p:nvPicPr>
          <p:cNvPr id="6" name="Picture 5">
            <a:extLst>
              <a:ext uri="{FF2B5EF4-FFF2-40B4-BE49-F238E27FC236}">
                <a16:creationId xmlns:a16="http://schemas.microsoft.com/office/drawing/2014/main" id="{E1B8338F-24B9-E04B-A685-F09FCF80A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126" y="1519240"/>
            <a:ext cx="8578270" cy="4588912"/>
          </a:xfrm>
          <a:prstGeom prst="rect">
            <a:avLst/>
          </a:prstGeom>
        </p:spPr>
      </p:pic>
      <p:sp>
        <p:nvSpPr>
          <p:cNvPr id="7" name="Rectangle 6">
            <a:extLst>
              <a:ext uri="{FF2B5EF4-FFF2-40B4-BE49-F238E27FC236}">
                <a16:creationId xmlns:a16="http://schemas.microsoft.com/office/drawing/2014/main" id="{2E95F635-0D7A-794B-9329-BA990908ED4D}"/>
              </a:ext>
            </a:extLst>
          </p:cNvPr>
          <p:cNvSpPr/>
          <p:nvPr/>
        </p:nvSpPr>
        <p:spPr>
          <a:xfrm>
            <a:off x="2095500" y="6108152"/>
            <a:ext cx="9982200" cy="369332"/>
          </a:xfrm>
          <a:prstGeom prst="rect">
            <a:avLst/>
          </a:prstGeom>
        </p:spPr>
        <p:txBody>
          <a:bodyPr wrap="square">
            <a:spAutoFit/>
          </a:bodyPr>
          <a:lstStyle/>
          <a:p>
            <a:r>
              <a:rPr lang="de-DE" dirty="0"/>
              <a:t>Komplette Lösung: </a:t>
            </a:r>
            <a:r>
              <a:rPr lang="de-DE" dirty="0">
                <a:hlinkClick r:id="rId3"/>
              </a:rPr>
              <a:t>gitlab.infomotion.de/lv1871/</a:t>
            </a:r>
            <a:r>
              <a:rPr lang="de-DE" dirty="0" err="1">
                <a:hlinkClick r:id="rId3"/>
              </a:rPr>
              <a:t>chatbot</a:t>
            </a:r>
            <a:r>
              <a:rPr lang="de-DE" dirty="0">
                <a:hlinkClick r:id="rId3"/>
              </a:rPr>
              <a:t>/</a:t>
            </a:r>
            <a:r>
              <a:rPr lang="de-DE" dirty="0" err="1">
                <a:hlinkClick r:id="rId3"/>
              </a:rPr>
              <a:t>wcs_full.json</a:t>
            </a:r>
            <a:endParaRPr lang="de-DE" dirty="0"/>
          </a:p>
        </p:txBody>
      </p:sp>
    </p:spTree>
    <p:extLst>
      <p:ext uri="{BB962C8B-B14F-4D97-AF65-F5344CB8AC3E}">
        <p14:creationId xmlns:p14="http://schemas.microsoft.com/office/powerpoint/2010/main" val="3894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2: Orchestration Layer</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t>Importiere die Basisversion des Projekts</a:t>
            </a:r>
          </a:p>
          <a:p>
            <a:r>
              <a:rPr lang="de-DE" sz="1400" dirty="0"/>
              <a:t>Füge Workshop-ID ein</a:t>
            </a:r>
          </a:p>
          <a:p>
            <a:r>
              <a:rPr lang="de-DE" sz="1400" dirty="0"/>
              <a:t>Nutze Konsole als User Interface zu WC</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Verifiziere die Installation mit Junit Test Cases</a:t>
            </a:r>
          </a:p>
          <a:p>
            <a:r>
              <a:rPr lang="de-DE" altLang="de-DE" sz="1400" noProof="1"/>
              <a:t>Erweitere den Junit Testfall für WCS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kann über die Konsole mit WCS kommunizieren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ction="ppaction://hlinkfile"/>
              </a:rPr>
              <a:t>Watson Developer Cloud / Java SDK: Integration </a:t>
            </a:r>
            <a:r>
              <a:rPr lang="de-DE" sz="1400" dirty="0" err="1">
                <a:hlinkClick r:id="rId3" action="ppaction://hlinkfile"/>
              </a:rPr>
              <a:t>and</a:t>
            </a:r>
            <a:r>
              <a:rPr lang="de-DE" sz="1400" dirty="0">
                <a:hlinkClick r:id="rId3" action="ppaction://hlinkfile"/>
              </a:rPr>
              <a:t> </a:t>
            </a:r>
            <a:r>
              <a:rPr lang="de-DE" sz="1400" dirty="0" err="1">
                <a:hlinkClick r:id="rId3" action="ppaction://hlinkfile"/>
              </a:rPr>
              <a:t>documentation</a:t>
            </a:r>
            <a:r>
              <a:rPr lang="de-DE" sz="1400" dirty="0">
                <a:hlinkClick r:id="rId3" action="ppaction://hlinkfile"/>
              </a:rPr>
              <a:t> </a:t>
            </a:r>
            <a:endParaRPr lang="de-DE" sz="1400" dirty="0"/>
          </a:p>
          <a:p>
            <a:r>
              <a:rPr lang="de-DE" sz="1400" dirty="0"/>
              <a:t>Template: </a:t>
            </a:r>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Anwendungsfall</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1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2: Orchestration Layer</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sp>
        <p:nvSpPr>
          <p:cNvPr id="5" name="Rectangle 4">
            <a:extLst>
              <a:ext uri="{FF2B5EF4-FFF2-40B4-BE49-F238E27FC236}">
                <a16:creationId xmlns:a16="http://schemas.microsoft.com/office/drawing/2014/main" id="{6F059F0F-749F-5346-92B3-66836202F4E7}"/>
              </a:ext>
            </a:extLst>
          </p:cNvPr>
          <p:cNvSpPr/>
          <p:nvPr/>
        </p:nvSpPr>
        <p:spPr>
          <a:xfrm>
            <a:off x="1304143" y="5501390"/>
            <a:ext cx="8109679" cy="646331"/>
          </a:xfrm>
          <a:prstGeom prst="rect">
            <a:avLst/>
          </a:prstGeom>
        </p:spPr>
        <p:txBody>
          <a:bodyPr wrap="square">
            <a:spAutoFit/>
          </a:bodyPr>
          <a:lstStyle/>
          <a:p>
            <a:r>
              <a:rPr lang="de-DE" dirty="0"/>
              <a:t>Komplette Lösung:</a:t>
            </a:r>
            <a:endParaRPr lang="de-DE" dirty="0">
              <a:hlinkClick r:id="rId2"/>
            </a:endParaRPr>
          </a:p>
          <a:p>
            <a:r>
              <a:rPr lang="de-DE" dirty="0">
                <a:hlinkClick r:id="rId3"/>
              </a:rPr>
              <a:t>gitlab.infomotion.de/lv1871/chatbot/orchestration_layer_full</a:t>
            </a:r>
            <a:endParaRPr lang="de-DE" dirty="0"/>
          </a:p>
        </p:txBody>
      </p:sp>
      <p:sp>
        <p:nvSpPr>
          <p:cNvPr id="7" name="Rectangle 6">
            <a:extLst>
              <a:ext uri="{FF2B5EF4-FFF2-40B4-BE49-F238E27FC236}">
                <a16:creationId xmlns:a16="http://schemas.microsoft.com/office/drawing/2014/main" id="{ACF4CD59-43CE-544E-89CE-0D149199B1CA}"/>
              </a:ext>
            </a:extLst>
          </p:cNvPr>
          <p:cNvSpPr/>
          <p:nvPr/>
        </p:nvSpPr>
        <p:spPr>
          <a:xfrm>
            <a:off x="650325" y="1844675"/>
            <a:ext cx="10442396" cy="3293209"/>
          </a:xfrm>
          <a:prstGeom prst="rect">
            <a:avLst/>
          </a:prstGeom>
        </p:spPr>
        <p:txBody>
          <a:bodyPr wrap="square">
            <a:spAutoFit/>
          </a:bodyPr>
          <a:lstStyle/>
          <a:p>
            <a:r>
              <a:rPr lang="de-DE" sz="1600" dirty="0" err="1">
                <a:solidFill>
                  <a:srgbClr val="931A68"/>
                </a:solidFill>
                <a:latin typeface="Monaco" pitchFamily="2" charset="77"/>
              </a:rPr>
              <a:t>public</a:t>
            </a:r>
            <a:r>
              <a:rPr lang="de-DE" sz="1600" dirty="0">
                <a:latin typeface="Monaco" pitchFamily="2" charset="77"/>
              </a:rPr>
              <a:t> </a:t>
            </a:r>
            <a:r>
              <a:rPr lang="de-DE" sz="1600" dirty="0" err="1">
                <a:latin typeface="Monaco" pitchFamily="2" charset="77"/>
              </a:rPr>
              <a:t>MessageResponse</a:t>
            </a:r>
            <a:r>
              <a:rPr lang="de-DE" sz="1600" dirty="0">
                <a:latin typeface="Monaco" pitchFamily="2" charset="77"/>
              </a:rPr>
              <a:t> </a:t>
            </a:r>
            <a:r>
              <a:rPr lang="de-DE" sz="1600" dirty="0" err="1">
                <a:latin typeface="Monaco" pitchFamily="2" charset="77"/>
              </a:rPr>
              <a:t>respond</a:t>
            </a:r>
            <a:r>
              <a:rPr lang="de-DE" sz="1600" dirty="0">
                <a:latin typeface="Monaco" pitchFamily="2" charset="77"/>
              </a:rPr>
              <a:t>(String </a:t>
            </a:r>
            <a:r>
              <a:rPr lang="de-DE" sz="1600" dirty="0" err="1">
                <a:solidFill>
                  <a:srgbClr val="7E504F"/>
                </a:solidFill>
                <a:latin typeface="Monaco" pitchFamily="2" charset="77"/>
              </a:rPr>
              <a:t>inputText</a:t>
            </a:r>
            <a:r>
              <a:rPr lang="de-DE" sz="1600" dirty="0">
                <a:latin typeface="Monaco" pitchFamily="2" charset="77"/>
              </a:rPr>
              <a:t>, </a:t>
            </a:r>
            <a:r>
              <a:rPr lang="de-DE" sz="1600" dirty="0" err="1">
                <a:latin typeface="Monaco" pitchFamily="2" charset="77"/>
              </a:rPr>
              <a:t>Context</a:t>
            </a:r>
            <a:r>
              <a:rPr lang="de-DE" sz="1600" dirty="0">
                <a:latin typeface="Monaco" pitchFamily="2" charset="77"/>
              </a:rPr>
              <a:t> </a:t>
            </a:r>
            <a:r>
              <a:rPr lang="de-DE" sz="1600" dirty="0" err="1">
                <a:solidFill>
                  <a:srgbClr val="7E504F"/>
                </a:solidFill>
                <a:latin typeface="Monaco" pitchFamily="2" charset="77"/>
              </a:rPr>
              <a:t>context</a:t>
            </a:r>
            <a:r>
              <a:rPr lang="de-DE" sz="1600" dirty="0">
                <a:latin typeface="Monaco" pitchFamily="2" charset="77"/>
              </a:rPr>
              <a:t>) {</a:t>
            </a:r>
          </a:p>
          <a:p>
            <a:endParaRPr lang="de-DE" sz="1600" dirty="0">
              <a:latin typeface="Monaco" pitchFamily="2" charset="77"/>
            </a:endParaRPr>
          </a:p>
          <a:p>
            <a:r>
              <a:rPr lang="de-DE" sz="1600" dirty="0">
                <a:latin typeface="Monaco" pitchFamily="2" charset="77"/>
              </a:rPr>
              <a:t>   </a:t>
            </a:r>
            <a:r>
              <a:rPr lang="de-DE" sz="1600" dirty="0" err="1">
                <a:latin typeface="Monaco" pitchFamily="2" charset="77"/>
              </a:rPr>
              <a:t>InputData</a:t>
            </a:r>
            <a:r>
              <a:rPr lang="de-DE" sz="1600" dirty="0">
                <a:latin typeface="Monaco" pitchFamily="2" charset="77"/>
              </a:rPr>
              <a:t> </a:t>
            </a:r>
            <a:r>
              <a:rPr lang="de-DE" sz="1600" dirty="0" err="1">
                <a:solidFill>
                  <a:srgbClr val="7E504F"/>
                </a:solidFill>
                <a:latin typeface="Monaco" pitchFamily="2" charset="77"/>
              </a:rPr>
              <a:t>input</a:t>
            </a:r>
            <a:r>
              <a:rPr lang="de-DE" sz="1600" dirty="0">
                <a:latin typeface="Monaco" pitchFamily="2" charset="77"/>
              </a:rPr>
              <a:t> = </a:t>
            </a:r>
            <a:r>
              <a:rPr lang="de-DE" sz="1600" dirty="0" err="1">
                <a:solidFill>
                  <a:srgbClr val="931A68"/>
                </a:solidFill>
                <a:latin typeface="Monaco" pitchFamily="2" charset="77"/>
              </a:rPr>
              <a:t>new</a:t>
            </a:r>
            <a:r>
              <a:rPr lang="de-DE" sz="1600" dirty="0" err="1">
                <a:latin typeface="Monaco" pitchFamily="2" charset="77"/>
              </a:rPr>
              <a:t>InputData.Builder</a:t>
            </a:r>
            <a:r>
              <a:rPr lang="de-DE" sz="1600" dirty="0">
                <a:latin typeface="Monaco" pitchFamily="2" charset="77"/>
              </a:rPr>
              <a:t>(</a:t>
            </a:r>
            <a:r>
              <a:rPr lang="de-DE" sz="1600" dirty="0" err="1">
                <a:solidFill>
                  <a:srgbClr val="7E504F"/>
                </a:solidFill>
                <a:latin typeface="Monaco" pitchFamily="2" charset="77"/>
              </a:rPr>
              <a:t>inputText</a:t>
            </a:r>
            <a:r>
              <a:rPr lang="de-DE" sz="1600" dirty="0">
                <a:latin typeface="Monaco" pitchFamily="2" charset="77"/>
              </a:rPr>
              <a:t>).</a:t>
            </a:r>
            <a:r>
              <a:rPr lang="de-DE" sz="1600" dirty="0" err="1">
                <a:latin typeface="Monaco" pitchFamily="2" charset="77"/>
              </a:rPr>
              <a:t>build</a:t>
            </a:r>
            <a:r>
              <a:rPr lang="de-DE" sz="1600" dirty="0">
                <a:latin typeface="Monaco" pitchFamily="2" charset="77"/>
              </a:rPr>
              <a:t>();</a:t>
            </a:r>
          </a:p>
          <a:p>
            <a:endParaRPr lang="de-DE" sz="1600" dirty="0">
              <a:latin typeface="Monaco" pitchFamily="2" charset="77"/>
            </a:endParaRPr>
          </a:p>
          <a:p>
            <a:r>
              <a:rPr lang="de-DE" sz="1600" dirty="0">
                <a:latin typeface="Monaco" pitchFamily="2" charset="77"/>
              </a:rPr>
              <a:t>   </a:t>
            </a:r>
            <a:r>
              <a:rPr lang="de-DE" sz="1600" dirty="0" err="1">
                <a:latin typeface="Monaco" pitchFamily="2" charset="77"/>
              </a:rPr>
              <a:t>MessageOptions</a:t>
            </a:r>
            <a:r>
              <a:rPr lang="de-DE" sz="1600" dirty="0">
                <a:latin typeface="Monaco" pitchFamily="2" charset="77"/>
              </a:rPr>
              <a:t> </a:t>
            </a:r>
            <a:r>
              <a:rPr lang="de-DE" sz="1600" dirty="0" err="1">
                <a:solidFill>
                  <a:srgbClr val="7E504F"/>
                </a:solidFill>
                <a:latin typeface="Monaco" pitchFamily="2" charset="77"/>
              </a:rPr>
              <a:t>options</a:t>
            </a:r>
            <a:r>
              <a:rPr lang="de-DE" sz="1600" dirty="0">
                <a:latin typeface="Monaco" pitchFamily="2" charset="77"/>
              </a:rPr>
              <a:t> = </a:t>
            </a:r>
            <a:r>
              <a:rPr lang="de-DE" sz="1600" dirty="0" err="1">
                <a:solidFill>
                  <a:srgbClr val="931A68"/>
                </a:solidFill>
                <a:latin typeface="Monaco" pitchFamily="2" charset="77"/>
              </a:rPr>
              <a:t>new</a:t>
            </a:r>
            <a:r>
              <a:rPr lang="de-DE" sz="1600" dirty="0">
                <a:solidFill>
                  <a:srgbClr val="931A68"/>
                </a:solidFill>
                <a:latin typeface="Monaco" pitchFamily="2" charset="77"/>
              </a:rPr>
              <a:t> </a:t>
            </a:r>
            <a:r>
              <a:rPr lang="de-DE" sz="1600" dirty="0" err="1">
                <a:latin typeface="Monaco" pitchFamily="2" charset="77"/>
              </a:rPr>
              <a:t>MessageOptions.Builder</a:t>
            </a:r>
            <a:r>
              <a:rPr lang="de-DE" sz="1600" dirty="0">
                <a:latin typeface="Monaco" pitchFamily="2" charset="77"/>
              </a:rPr>
              <a:t>(</a:t>
            </a:r>
            <a:r>
              <a:rPr lang="de-DE" sz="1600" dirty="0">
                <a:solidFill>
                  <a:srgbClr val="0326CC"/>
                </a:solidFill>
                <a:latin typeface="Monaco" pitchFamily="2" charset="77"/>
              </a:rPr>
              <a:t>WORKSPACE_ID</a:t>
            </a:r>
            <a:r>
              <a:rPr lang="de-DE" sz="1600" dirty="0">
                <a:latin typeface="Monaco" pitchFamily="2" charset="77"/>
              </a:rPr>
              <a:t>)</a:t>
            </a:r>
          </a:p>
          <a:p>
            <a:r>
              <a:rPr lang="de-DE" sz="1600" dirty="0">
                <a:solidFill>
                  <a:srgbClr val="000000"/>
                </a:solidFill>
                <a:latin typeface="Monaco" pitchFamily="2" charset="77"/>
              </a:rPr>
              <a:t>		.</a:t>
            </a:r>
            <a:r>
              <a:rPr lang="de-DE" sz="1600" dirty="0" err="1">
                <a:solidFill>
                  <a:srgbClr val="000000"/>
                </a:solidFill>
                <a:latin typeface="Monaco" pitchFamily="2" charset="77"/>
              </a:rPr>
              <a:t>context</a:t>
            </a:r>
            <a:r>
              <a:rPr lang="de-DE" sz="1600" dirty="0">
                <a:solidFill>
                  <a:srgbClr val="000000"/>
                </a:solidFill>
                <a:latin typeface="Monaco" pitchFamily="2" charset="77"/>
              </a:rPr>
              <a:t>(</a:t>
            </a:r>
            <a:r>
              <a:rPr lang="de-DE" sz="1600" dirty="0" err="1">
                <a:solidFill>
                  <a:srgbClr val="7E504F"/>
                </a:solidFill>
                <a:latin typeface="Monaco" pitchFamily="2" charset="77"/>
              </a:rPr>
              <a:t>context</a:t>
            </a:r>
            <a:r>
              <a:rPr lang="de-DE" sz="1600" dirty="0">
                <a:solidFill>
                  <a:srgbClr val="000000"/>
                </a:solidFill>
                <a:latin typeface="Monaco" pitchFamily="2" charset="77"/>
              </a:rPr>
              <a:t>) </a:t>
            </a:r>
            <a:r>
              <a:rPr lang="de-DE" sz="1600" dirty="0">
                <a:solidFill>
                  <a:srgbClr val="4E9072"/>
                </a:solidFill>
                <a:latin typeface="Monaco" pitchFamily="2" charset="77"/>
              </a:rPr>
              <a:t>// </a:t>
            </a:r>
            <a:r>
              <a:rPr lang="de-DE" sz="1600" dirty="0" err="1">
                <a:solidFill>
                  <a:srgbClr val="4E9072"/>
                </a:solidFill>
                <a:latin typeface="Monaco" pitchFamily="2" charset="77"/>
              </a:rPr>
              <a:t>output</a:t>
            </a:r>
            <a:r>
              <a:rPr lang="de-DE" sz="1600" dirty="0">
                <a:solidFill>
                  <a:srgbClr val="4E9072"/>
                </a:solidFill>
                <a:latin typeface="Monaco" pitchFamily="2" charset="77"/>
              </a:rPr>
              <a:t> </a:t>
            </a:r>
            <a:r>
              <a:rPr lang="de-DE" sz="1600" dirty="0" err="1">
                <a:solidFill>
                  <a:srgbClr val="4E9072"/>
                </a:solidFill>
                <a:latin typeface="Monaco" pitchFamily="2" charset="77"/>
              </a:rPr>
              <a:t>context</a:t>
            </a:r>
            <a:r>
              <a:rPr lang="de-DE" sz="1600" dirty="0">
                <a:solidFill>
                  <a:srgbClr val="4E9072"/>
                </a:solidFill>
                <a:latin typeface="Monaco" pitchFamily="2" charset="77"/>
              </a:rPr>
              <a:t> </a:t>
            </a:r>
            <a:r>
              <a:rPr lang="de-DE" sz="1600" dirty="0" err="1">
                <a:solidFill>
                  <a:srgbClr val="4E9072"/>
                </a:solidFill>
                <a:latin typeface="Monaco" pitchFamily="2" charset="77"/>
              </a:rPr>
              <a:t>from</a:t>
            </a:r>
            <a:r>
              <a:rPr lang="de-DE" sz="1600" dirty="0">
                <a:solidFill>
                  <a:srgbClr val="4E9072"/>
                </a:solidFill>
                <a:latin typeface="Monaco" pitchFamily="2" charset="77"/>
              </a:rPr>
              <a:t> </a:t>
            </a:r>
            <a:r>
              <a:rPr lang="de-DE" sz="1600" dirty="0" err="1">
                <a:solidFill>
                  <a:srgbClr val="4E9072"/>
                </a:solidFill>
                <a:latin typeface="Monaco" pitchFamily="2" charset="77"/>
              </a:rPr>
              <a:t>the</a:t>
            </a:r>
            <a:r>
              <a:rPr lang="de-DE" sz="1600" dirty="0">
                <a:solidFill>
                  <a:srgbClr val="4E9072"/>
                </a:solidFill>
                <a:latin typeface="Monaco" pitchFamily="2" charset="77"/>
              </a:rPr>
              <a:t> </a:t>
            </a:r>
            <a:r>
              <a:rPr lang="de-DE" sz="1600" dirty="0" err="1">
                <a:solidFill>
                  <a:srgbClr val="4E9072"/>
                </a:solidFill>
                <a:latin typeface="Monaco" pitchFamily="2" charset="77"/>
              </a:rPr>
              <a:t>first</a:t>
            </a:r>
            <a:r>
              <a:rPr lang="de-DE" sz="1600" dirty="0">
                <a:solidFill>
                  <a:srgbClr val="4E9072"/>
                </a:solidFill>
                <a:latin typeface="Monaco" pitchFamily="2" charset="77"/>
              </a:rPr>
              <a:t> </a:t>
            </a:r>
            <a:r>
              <a:rPr lang="de-DE" sz="1600" dirty="0" err="1">
                <a:solidFill>
                  <a:srgbClr val="4E9072"/>
                </a:solidFill>
                <a:latin typeface="Monaco" pitchFamily="2" charset="77"/>
              </a:rPr>
              <a:t>message</a:t>
            </a:r>
            <a:endParaRPr lang="de-DE" sz="1600" dirty="0">
              <a:solidFill>
                <a:srgbClr val="4E9072"/>
              </a:solidFill>
              <a:latin typeface="Monaco" pitchFamily="2" charset="77"/>
            </a:endParaRPr>
          </a:p>
          <a:p>
            <a:r>
              <a:rPr lang="de-DE" sz="1600" dirty="0">
                <a:latin typeface="Monaco" pitchFamily="2" charset="77"/>
              </a:rPr>
              <a:t>		.</a:t>
            </a:r>
            <a:r>
              <a:rPr lang="de-DE" sz="1600" dirty="0" err="1">
                <a:latin typeface="Monaco" pitchFamily="2" charset="77"/>
              </a:rPr>
              <a:t>input</a:t>
            </a:r>
            <a:r>
              <a:rPr lang="de-DE" sz="1600" dirty="0">
                <a:latin typeface="Monaco" pitchFamily="2" charset="77"/>
              </a:rPr>
              <a:t>(</a:t>
            </a:r>
            <a:r>
              <a:rPr lang="de-DE" sz="1600" dirty="0" err="1">
                <a:solidFill>
                  <a:srgbClr val="7E504F"/>
                </a:solidFill>
                <a:latin typeface="Monaco" pitchFamily="2" charset="77"/>
              </a:rPr>
              <a:t>input</a:t>
            </a:r>
            <a:r>
              <a:rPr lang="de-DE" sz="1600" dirty="0">
                <a:latin typeface="Monaco" pitchFamily="2" charset="77"/>
              </a:rPr>
              <a:t>).</a:t>
            </a:r>
            <a:r>
              <a:rPr lang="de-DE" sz="1600" dirty="0" err="1">
                <a:latin typeface="Monaco" pitchFamily="2" charset="77"/>
              </a:rPr>
              <a:t>build</a:t>
            </a:r>
            <a:r>
              <a:rPr lang="de-DE" sz="1600" dirty="0">
                <a:latin typeface="Monaco" pitchFamily="2" charset="77"/>
              </a:rPr>
              <a:t>();</a:t>
            </a:r>
          </a:p>
          <a:p>
            <a:r>
              <a:rPr lang="de-DE" sz="1600" dirty="0">
                <a:latin typeface="Monaco" pitchFamily="2" charset="77"/>
              </a:rPr>
              <a:t>   </a:t>
            </a:r>
            <a:r>
              <a:rPr lang="de-DE" sz="1600" dirty="0" err="1">
                <a:latin typeface="Monaco" pitchFamily="2" charset="77"/>
              </a:rPr>
              <a:t>MessageResponse</a:t>
            </a:r>
            <a:r>
              <a:rPr lang="de-DE" sz="1600" dirty="0">
                <a:latin typeface="Monaco" pitchFamily="2" charset="77"/>
              </a:rPr>
              <a:t> </a:t>
            </a:r>
            <a:r>
              <a:rPr lang="de-DE" sz="1600" dirty="0" err="1">
                <a:solidFill>
                  <a:srgbClr val="7E504F"/>
                </a:solidFill>
                <a:latin typeface="Monaco" pitchFamily="2" charset="77"/>
              </a:rPr>
              <a:t>response</a:t>
            </a:r>
            <a:r>
              <a:rPr lang="de-DE" sz="1600" dirty="0">
                <a:latin typeface="Monaco" pitchFamily="2" charset="77"/>
              </a:rPr>
              <a:t> = </a:t>
            </a:r>
            <a:r>
              <a:rPr lang="de-DE" sz="1600" dirty="0" err="1">
                <a:solidFill>
                  <a:srgbClr val="0326CC"/>
                </a:solidFill>
                <a:latin typeface="Monaco" pitchFamily="2" charset="77"/>
              </a:rPr>
              <a:t>service</a:t>
            </a:r>
            <a:r>
              <a:rPr lang="de-DE" sz="1600" dirty="0" err="1">
                <a:latin typeface="Monaco" pitchFamily="2" charset="77"/>
              </a:rPr>
              <a:t>.message</a:t>
            </a:r>
            <a:r>
              <a:rPr lang="de-DE" sz="1600" dirty="0">
                <a:latin typeface="Monaco" pitchFamily="2" charset="77"/>
              </a:rPr>
              <a:t>(</a:t>
            </a:r>
            <a:r>
              <a:rPr lang="de-DE" sz="1600" dirty="0" err="1">
                <a:solidFill>
                  <a:srgbClr val="7E504F"/>
                </a:solidFill>
                <a:latin typeface="Monaco" pitchFamily="2" charset="77"/>
              </a:rPr>
              <a:t>options</a:t>
            </a:r>
            <a:r>
              <a:rPr lang="de-DE" sz="1600" dirty="0">
                <a:latin typeface="Monaco" pitchFamily="2" charset="77"/>
              </a:rPr>
              <a:t>).</a:t>
            </a:r>
            <a:r>
              <a:rPr lang="de-DE" sz="1600" dirty="0" err="1">
                <a:latin typeface="Monaco" pitchFamily="2" charset="77"/>
              </a:rPr>
              <a:t>execute</a:t>
            </a:r>
            <a:r>
              <a:rPr lang="de-DE" sz="1600" dirty="0">
                <a:latin typeface="Monaco" pitchFamily="2" charset="77"/>
              </a:rPr>
              <a:t>();</a:t>
            </a:r>
          </a:p>
          <a:p>
            <a:r>
              <a:rPr lang="de-DE" sz="1600" dirty="0">
                <a:latin typeface="Monaco" pitchFamily="2" charset="77"/>
              </a:rPr>
              <a:t>   </a:t>
            </a:r>
          </a:p>
          <a:p>
            <a:r>
              <a:rPr lang="de-DE" sz="1600" dirty="0">
                <a:latin typeface="Monaco" pitchFamily="2" charset="77"/>
              </a:rPr>
              <a:t>   </a:t>
            </a:r>
            <a:r>
              <a:rPr lang="de-DE" sz="1600" dirty="0" err="1">
                <a:latin typeface="Monaco" pitchFamily="2" charset="77"/>
              </a:rPr>
              <a:t>System.</a:t>
            </a:r>
            <a:r>
              <a:rPr lang="de-DE" sz="1600" dirty="0" err="1">
                <a:solidFill>
                  <a:srgbClr val="0326CC"/>
                </a:solidFill>
                <a:latin typeface="Monaco" pitchFamily="2" charset="77"/>
              </a:rPr>
              <a:t>out</a:t>
            </a:r>
            <a:r>
              <a:rPr lang="de-DE" sz="1600" dirty="0" err="1">
                <a:latin typeface="Monaco" pitchFamily="2" charset="77"/>
              </a:rPr>
              <a:t>.println</a:t>
            </a:r>
            <a:r>
              <a:rPr lang="de-DE" sz="1600" dirty="0">
                <a:latin typeface="Monaco" pitchFamily="2" charset="77"/>
              </a:rPr>
              <a:t>(</a:t>
            </a:r>
            <a:r>
              <a:rPr lang="de-DE" sz="1600" dirty="0" err="1">
                <a:solidFill>
                  <a:srgbClr val="7E504F"/>
                </a:solidFill>
                <a:latin typeface="Monaco" pitchFamily="2" charset="77"/>
              </a:rPr>
              <a:t>response</a:t>
            </a:r>
            <a:r>
              <a:rPr lang="de-DE" sz="1600" dirty="0">
                <a:latin typeface="Monaco" pitchFamily="2" charset="77"/>
              </a:rPr>
              <a:t>);</a:t>
            </a:r>
          </a:p>
          <a:p>
            <a:r>
              <a:rPr lang="de-DE" sz="1600" dirty="0">
                <a:solidFill>
                  <a:srgbClr val="931A68"/>
                </a:solidFill>
                <a:latin typeface="Monaco" pitchFamily="2" charset="77"/>
              </a:rPr>
              <a:t>   </a:t>
            </a:r>
          </a:p>
          <a:p>
            <a:r>
              <a:rPr lang="de-DE" sz="1600" dirty="0">
                <a:solidFill>
                  <a:srgbClr val="931A68"/>
                </a:solidFill>
                <a:latin typeface="Monaco" pitchFamily="2" charset="77"/>
              </a:rPr>
              <a:t>   </a:t>
            </a:r>
            <a:r>
              <a:rPr lang="de-DE" sz="1600" dirty="0" err="1">
                <a:solidFill>
                  <a:srgbClr val="931A68"/>
                </a:solidFill>
                <a:latin typeface="Monaco" pitchFamily="2" charset="77"/>
              </a:rPr>
              <a:t>return</a:t>
            </a:r>
            <a:r>
              <a:rPr lang="de-DE" sz="1600" dirty="0">
                <a:solidFill>
                  <a:srgbClr val="000000"/>
                </a:solidFill>
                <a:latin typeface="Monaco" pitchFamily="2" charset="77"/>
              </a:rPr>
              <a:t> </a:t>
            </a:r>
            <a:r>
              <a:rPr lang="de-DE" sz="1600" dirty="0" err="1">
                <a:solidFill>
                  <a:srgbClr val="7E504F"/>
                </a:solidFill>
                <a:latin typeface="Monaco" pitchFamily="2" charset="77"/>
              </a:rPr>
              <a:t>response</a:t>
            </a:r>
            <a:r>
              <a:rPr lang="de-DE" sz="1600" dirty="0">
                <a:solidFill>
                  <a:srgbClr val="000000"/>
                </a:solidFill>
                <a:latin typeface="Monaco" pitchFamily="2" charset="77"/>
              </a:rPr>
              <a:t>;</a:t>
            </a:r>
            <a:endParaRPr lang="de-DE" sz="1600" dirty="0">
              <a:solidFill>
                <a:srgbClr val="7E504F"/>
              </a:solidFill>
              <a:latin typeface="Monaco" pitchFamily="2" charset="77"/>
            </a:endParaRPr>
          </a:p>
          <a:p>
            <a:r>
              <a:rPr lang="de-DE" sz="1600" dirty="0">
                <a:latin typeface="Monaco" pitchFamily="2" charset="77"/>
              </a:rPr>
              <a:t>}</a:t>
            </a:r>
            <a:endParaRPr lang="de-DE" sz="1600" dirty="0">
              <a:effectLst/>
              <a:latin typeface="Monaco" pitchFamily="2" charset="77"/>
            </a:endParaRPr>
          </a:p>
        </p:txBody>
      </p:sp>
    </p:spTree>
    <p:extLst>
      <p:ext uri="{BB962C8B-B14F-4D97-AF65-F5344CB8AC3E}">
        <p14:creationId xmlns:p14="http://schemas.microsoft.com/office/powerpoint/2010/main" val="1781464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Textplatzhalter 2"/>
          <p:cNvSpPr>
            <a:spLocks noGrp="1"/>
          </p:cNvSpPr>
          <p:nvPr>
            <p:ph type="body" sz="quarter" idx="10"/>
          </p:nvPr>
        </p:nvSpPr>
        <p:spPr/>
        <p:txBody>
          <a:bodyPr/>
          <a:lstStyle/>
          <a:p>
            <a:endParaRPr lang="de-DE"/>
          </a:p>
        </p:txBody>
      </p:sp>
      <p:sp>
        <p:nvSpPr>
          <p:cNvPr id="4" name="Richtungspfeil 3"/>
          <p:cNvSpPr/>
          <p:nvPr>
            <p:custDataLst>
              <p:tags r:id="rId1"/>
            </p:custDataLst>
          </p:nvPr>
        </p:nvSpPr>
        <p:spPr bwMode="auto">
          <a:xfrm rot="5400000">
            <a:off x="1279349" y="1215653"/>
            <a:ext cx="1557841" cy="2815889"/>
          </a:xfrm>
          <a:prstGeom prst="homePlate">
            <a:avLst>
              <a:gd name="adj" fmla="val 16924"/>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Einführung</a:t>
            </a:r>
            <a:endParaRPr lang="en-AU" sz="1600" dirty="0">
              <a:solidFill>
                <a:schemeClr val="accent3">
                  <a:lumMod val="100000"/>
                </a:schemeClr>
              </a:solidFill>
              <a:latin typeface="Century Gothic" panose="020B0502020202020204" pitchFamily="34" charset="0"/>
            </a:endParaRPr>
          </a:p>
        </p:txBody>
      </p:sp>
      <p:sp>
        <p:nvSpPr>
          <p:cNvPr id="5" name="Eingekerbter Richtungspfeil 4"/>
          <p:cNvSpPr/>
          <p:nvPr>
            <p:custDataLst>
              <p:tags r:id="rId2"/>
            </p:custDataLst>
          </p:nvPr>
        </p:nvSpPr>
        <p:spPr bwMode="auto">
          <a:xfrm rot="5400000">
            <a:off x="1283443" y="3966859"/>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lIns="90000" tIns="46800" rIns="90000" bIns="46800" anchor="ctr"/>
          <a:lstStyle/>
          <a:p>
            <a:pPr algn="ctr">
              <a:spcBef>
                <a:spcPct val="0"/>
              </a:spcBef>
              <a:spcAft>
                <a:spcPct val="0"/>
              </a:spcAft>
            </a:pPr>
            <a:r>
              <a:rPr lang="de-DE" sz="1600" dirty="0" err="1">
                <a:solidFill>
                  <a:schemeClr val="accent3">
                    <a:lumMod val="100000"/>
                  </a:schemeClr>
                </a:solidFill>
                <a:latin typeface="Century Gothic" panose="020B0502020202020204" pitchFamily="34" charset="0"/>
              </a:rPr>
              <a:t>Wrap-up</a:t>
            </a:r>
            <a:endParaRPr lang="en-AU" sz="1600" dirty="0">
              <a:solidFill>
                <a:schemeClr val="accent3">
                  <a:lumMod val="100000"/>
                </a:schemeClr>
              </a:solidFill>
              <a:latin typeface="Century Gothic" panose="020B0502020202020204" pitchFamily="34" charset="0"/>
            </a:endParaRPr>
          </a:p>
        </p:txBody>
      </p:sp>
      <p:sp>
        <p:nvSpPr>
          <p:cNvPr id="6" name="Eingekerbter Richtungspfeil 5"/>
          <p:cNvSpPr/>
          <p:nvPr>
            <p:custDataLst>
              <p:tags r:id="rId3"/>
            </p:custDataLst>
          </p:nvPr>
        </p:nvSpPr>
        <p:spPr bwMode="auto">
          <a:xfrm rot="5400000">
            <a:off x="1283443" y="2593304"/>
            <a:ext cx="1549651" cy="2815889"/>
          </a:xfrm>
          <a:prstGeom prst="chevron">
            <a:avLst>
              <a:gd name="adj" fmla="val 16917"/>
            </a:avLst>
          </a:prstGeom>
          <a:solidFill>
            <a:schemeClr val="bg2">
              <a:lumMod val="100000"/>
            </a:schemeClr>
          </a:solidFill>
          <a:ln w="9525">
            <a:solidFill>
              <a:schemeClr val="bg2">
                <a:lumMod val="100000"/>
              </a:schemeClr>
            </a:solidFill>
            <a:miter lim="800000"/>
            <a:headEnd/>
            <a:tailEnd/>
          </a:ln>
          <a:effectLst/>
        </p:spPr>
        <p:txBody>
          <a:bodyPr vert="vert270" anchor="ctr"/>
          <a:lstStyle/>
          <a:p>
            <a:pPr algn="ctr">
              <a:spcBef>
                <a:spcPct val="0"/>
              </a:spcBef>
              <a:spcAft>
                <a:spcPct val="0"/>
              </a:spcAft>
              <a:buClrTx/>
            </a:pPr>
            <a:r>
              <a:rPr lang="de-DE" sz="1600" dirty="0">
                <a:solidFill>
                  <a:schemeClr val="accent3">
                    <a:lumMod val="100000"/>
                  </a:schemeClr>
                </a:solidFill>
                <a:latin typeface="Century Gothic" panose="020B0502020202020204" pitchFamily="34" charset="0"/>
              </a:rPr>
              <a:t>Entwicklung Chatbot</a:t>
            </a:r>
            <a:endParaRPr lang="en-AU" sz="1600" dirty="0">
              <a:solidFill>
                <a:schemeClr val="accent3">
                  <a:lumMod val="100000"/>
                </a:schemeClr>
              </a:solidFill>
              <a:latin typeface="Century Gothic" panose="020B0502020202020204" pitchFamily="34" charset="0"/>
            </a:endParaRPr>
          </a:p>
        </p:txBody>
      </p:sp>
      <p:sp>
        <p:nvSpPr>
          <p:cNvPr id="7" name="Rectangle 3"/>
          <p:cNvSpPr txBox="1">
            <a:spLocks noChangeArrowheads="1"/>
          </p:cNvSpPr>
          <p:nvPr>
            <p:custDataLst>
              <p:tags r:id="rId4"/>
            </p:custDataLst>
          </p:nvPr>
        </p:nvSpPr>
        <p:spPr bwMode="auto">
          <a:xfrm>
            <a:off x="3700128" y="1844676"/>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INFOMOTION</a:t>
            </a:r>
          </a:p>
          <a:p>
            <a:pPr lvl="1"/>
            <a:r>
              <a:rPr lang="de-DE" dirty="0"/>
              <a:t>IBM Cloud (Watson </a:t>
            </a:r>
            <a:r>
              <a:rPr lang="de-DE" dirty="0" err="1"/>
              <a:t>Assistant</a:t>
            </a:r>
            <a:r>
              <a:rPr lang="de-DE" dirty="0"/>
              <a:t>)</a:t>
            </a:r>
          </a:p>
          <a:p>
            <a:pPr lvl="1"/>
            <a:r>
              <a:rPr lang="de-DE" dirty="0"/>
              <a:t>Chatbots</a:t>
            </a:r>
          </a:p>
        </p:txBody>
      </p:sp>
      <p:sp>
        <p:nvSpPr>
          <p:cNvPr id="8" name="Rectangle 3"/>
          <p:cNvSpPr txBox="1">
            <a:spLocks noChangeArrowheads="1"/>
          </p:cNvSpPr>
          <p:nvPr>
            <p:custDataLst>
              <p:tags r:id="rId5"/>
            </p:custDataLst>
          </p:nvPr>
        </p:nvSpPr>
        <p:spPr bwMode="auto">
          <a:xfrm>
            <a:off x="3700128" y="3226422"/>
            <a:ext cx="7844165" cy="1309962"/>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Chatbot mit Watson </a:t>
            </a:r>
            <a:r>
              <a:rPr lang="de-DE" dirty="0" err="1"/>
              <a:t>Assistant</a:t>
            </a:r>
            <a:endParaRPr lang="de-DE" dirty="0"/>
          </a:p>
          <a:p>
            <a:pPr lvl="1"/>
            <a:r>
              <a:rPr lang="de-DE" dirty="0"/>
              <a:t>Integration in ein Orchestration Layer</a:t>
            </a:r>
          </a:p>
          <a:p>
            <a:pPr lvl="1"/>
            <a:r>
              <a:rPr lang="de-DE" dirty="0"/>
              <a:t>Anbindung an ein User Interface</a:t>
            </a:r>
          </a:p>
          <a:p>
            <a:pPr lvl="1"/>
            <a:r>
              <a:rPr lang="de-DE" dirty="0"/>
              <a:t>Erweiterungen</a:t>
            </a:r>
          </a:p>
        </p:txBody>
      </p:sp>
      <p:sp>
        <p:nvSpPr>
          <p:cNvPr id="9" name="Rectangle 3"/>
          <p:cNvSpPr txBox="1">
            <a:spLocks noChangeArrowheads="1"/>
          </p:cNvSpPr>
          <p:nvPr>
            <p:custDataLst>
              <p:tags r:id="rId6"/>
            </p:custDataLst>
          </p:nvPr>
        </p:nvSpPr>
        <p:spPr bwMode="auto">
          <a:xfrm>
            <a:off x="3700128" y="4776073"/>
            <a:ext cx="7844165" cy="1133865"/>
          </a:xfrm>
          <a:prstGeom prst="rect">
            <a:avLst/>
          </a:prstGeom>
          <a:noFill/>
          <a:ln w="19050">
            <a:noFill/>
            <a:miter lim="800000"/>
            <a:headEnd/>
            <a:tailEnd/>
          </a:ln>
          <a:effectLst/>
        </p:spPr>
        <p:txBody>
          <a:bodyPr vert="horz" wrap="square" lIns="0" tIns="0" rIns="0" bIns="0"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lnSpc>
                <a:spcPct val="120000"/>
              </a:lnSpc>
              <a:spcBef>
                <a:spcPct val="0"/>
              </a:spcBef>
              <a:spcAft>
                <a:spcPts val="40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r>
              <a:rPr lang="de-DE" dirty="0"/>
              <a:t>Wie geht es weiter?</a:t>
            </a:r>
          </a:p>
          <a:p>
            <a:pPr lvl="1"/>
            <a:r>
              <a:rPr lang="de-DE" dirty="0" err="1"/>
              <a:t>Lessons</a:t>
            </a:r>
            <a:r>
              <a:rPr lang="de-DE" dirty="0"/>
              <a:t> </a:t>
            </a:r>
            <a:r>
              <a:rPr lang="de-DE" dirty="0" err="1"/>
              <a:t>Learned</a:t>
            </a:r>
            <a:endParaRPr lang="de-DE" dirty="0"/>
          </a:p>
          <a:p>
            <a:pPr marL="0" lvl="1" indent="0">
              <a:buNone/>
            </a:pPr>
            <a:endParaRPr lang="de-DE" dirty="0"/>
          </a:p>
        </p:txBody>
      </p:sp>
    </p:spTree>
    <p:extLst>
      <p:ext uri="{BB962C8B-B14F-4D97-AF65-F5344CB8AC3E}">
        <p14:creationId xmlns:p14="http://schemas.microsoft.com/office/powerpoint/2010/main" val="3177064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3: LV 1871 API</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Die Summe für das Sterbegeld wird aus dem Kontext ausgelesen</a:t>
            </a:r>
          </a:p>
          <a:p>
            <a:r>
              <a:rPr lang="de-DE" sz="1400" dirty="0"/>
              <a:t>Der Link zu der LV1871 wird automatisch erstellt</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Grenze die minimale und maximale Höhe des Wertes ein</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Bei Eingabe der Sterbegeldsumme wird ein direkter Link angezeigt</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www.lv1871.de/lv1871_internet/sterbegeldversicherung.htm#/?versicherungssumme=9000</a:t>
            </a:r>
            <a:endParaRPr lang="de-DE" sz="1400" dirty="0"/>
          </a:p>
          <a:p>
            <a:r>
              <a:rPr lang="de-DE" sz="1400" dirty="0"/>
              <a:t>Template: </a:t>
            </a:r>
          </a:p>
          <a:p>
            <a:endParaRPr lang="de-DE" sz="1400" dirty="0"/>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Anwendunsfall</a:t>
            </a:r>
            <a:endParaRPr lang="de-DE" sz="1600" cap="all" dirty="0">
              <a:solidFill>
                <a:schemeClr val="accent3"/>
              </a:solidFill>
            </a:endParaRP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53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3: LV 1871 API</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pic>
        <p:nvPicPr>
          <p:cNvPr id="5" name="Picture 4">
            <a:extLst>
              <a:ext uri="{FF2B5EF4-FFF2-40B4-BE49-F238E27FC236}">
                <a16:creationId xmlns:a16="http://schemas.microsoft.com/office/drawing/2014/main" id="{631BFAAF-7069-8B4D-9084-DDB1F924FD46}"/>
              </a:ext>
            </a:extLst>
          </p:cNvPr>
          <p:cNvPicPr>
            <a:picLocks noChangeAspect="1"/>
          </p:cNvPicPr>
          <p:nvPr/>
        </p:nvPicPr>
        <p:blipFill>
          <a:blip r:embed="rId2"/>
          <a:stretch>
            <a:fillRect/>
          </a:stretch>
        </p:blipFill>
        <p:spPr>
          <a:xfrm>
            <a:off x="1474253" y="1592264"/>
            <a:ext cx="9245367" cy="3194624"/>
          </a:xfrm>
          <a:prstGeom prst="rect">
            <a:avLst/>
          </a:prstGeom>
        </p:spPr>
      </p:pic>
      <p:sp>
        <p:nvSpPr>
          <p:cNvPr id="6" name="Rectangle 5">
            <a:extLst>
              <a:ext uri="{FF2B5EF4-FFF2-40B4-BE49-F238E27FC236}">
                <a16:creationId xmlns:a16="http://schemas.microsoft.com/office/drawing/2014/main" id="{9FFC71CC-548B-7242-BCC6-2769983DBEBD}"/>
              </a:ext>
            </a:extLst>
          </p:cNvPr>
          <p:cNvSpPr/>
          <p:nvPr/>
        </p:nvSpPr>
        <p:spPr>
          <a:xfrm>
            <a:off x="2769754" y="5187870"/>
            <a:ext cx="6654364" cy="923330"/>
          </a:xfrm>
          <a:prstGeom prst="rect">
            <a:avLst/>
          </a:prstGeom>
        </p:spPr>
        <p:txBody>
          <a:bodyPr wrap="square">
            <a:spAutoFit/>
          </a:bodyPr>
          <a:lstStyle/>
          <a:p>
            <a:r>
              <a:rPr lang="de-DE" dirty="0"/>
              <a:t>Komplette Lösung:</a:t>
            </a:r>
          </a:p>
          <a:p>
            <a:r>
              <a:rPr lang="de-DE" dirty="0">
                <a:hlinkClick r:id="rId3"/>
              </a:rPr>
              <a:t>gitlab.infomotion.de/lv1871/chatbot/orchestration_layer/</a:t>
            </a:r>
          </a:p>
          <a:p>
            <a:r>
              <a:rPr lang="de-DE" dirty="0">
                <a:hlinkClick r:id="rId3"/>
              </a:rPr>
              <a:t>src/main/resources/chatbot.LvApiService.java</a:t>
            </a:r>
            <a:endParaRPr lang="de-DE" dirty="0"/>
          </a:p>
        </p:txBody>
      </p:sp>
    </p:spTree>
    <p:extLst>
      <p:ext uri="{BB962C8B-B14F-4D97-AF65-F5344CB8AC3E}">
        <p14:creationId xmlns:p14="http://schemas.microsoft.com/office/powerpoint/2010/main" val="336668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Kata 4: Erweiterungen</a:t>
            </a:r>
          </a:p>
        </p:txBody>
      </p:sp>
      <p:sp>
        <p:nvSpPr>
          <p:cNvPr id="4" name="Textplatzhalter 3"/>
          <p:cNvSpPr>
            <a:spLocks noGrp="1"/>
          </p:cNvSpPr>
          <p:nvPr>
            <p:ph type="body" sz="quarter" idx="10"/>
          </p:nvPr>
        </p:nvSpPr>
        <p:spPr/>
        <p:txBody>
          <a:bodyPr/>
          <a:lstStyle/>
          <a:p>
            <a:endParaRPr lang="de-DE" dirty="0"/>
          </a:p>
        </p:txBody>
      </p:sp>
      <p:sp>
        <p:nvSpPr>
          <p:cNvPr id="12" name="Inhaltsplatzhalter 2"/>
          <p:cNvSpPr txBox="1">
            <a:spLocks/>
          </p:cNvSpPr>
          <p:nvPr/>
        </p:nvSpPr>
        <p:spPr>
          <a:xfrm>
            <a:off x="635367" y="218742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Füge eine UI hinzu</a:t>
            </a:r>
          </a:p>
          <a:p>
            <a:r>
              <a:rPr lang="de-DE" altLang="de-DE" sz="1400" noProof="1"/>
              <a:t>Bringe dem Chatbot Chit Chat bei</a:t>
            </a:r>
          </a:p>
          <a:p>
            <a:r>
              <a:rPr lang="de-DE" altLang="de-DE" sz="1400" noProof="1"/>
              <a:t>Logge Ein- und Ausgaben</a:t>
            </a:r>
          </a:p>
          <a:p>
            <a:r>
              <a:rPr lang="de-DE" sz="1400" dirty="0"/>
              <a:t>Erstelle einen Backup des Workspace</a:t>
            </a:r>
          </a:p>
        </p:txBody>
      </p:sp>
      <p:sp>
        <p:nvSpPr>
          <p:cNvPr id="16" name="Inhaltsplatzhalter 2"/>
          <p:cNvSpPr txBox="1">
            <a:spLocks/>
          </p:cNvSpPr>
          <p:nvPr/>
        </p:nvSpPr>
        <p:spPr>
          <a:xfrm>
            <a:off x="635367" y="4691013"/>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Es darf keinen einzelnen Intent mit allen Chit Chat geben (Dominanz eines Intents)</a:t>
            </a:r>
          </a:p>
          <a:p>
            <a:endParaRPr lang="de-DE" altLang="de-DE" sz="1400" noProof="1"/>
          </a:p>
        </p:txBody>
      </p:sp>
      <p:sp>
        <p:nvSpPr>
          <p:cNvPr id="17" name="Rechteck 16"/>
          <p:cNvSpPr>
            <a:spLocks/>
          </p:cNvSpPr>
          <p:nvPr/>
        </p:nvSpPr>
        <p:spPr>
          <a:xfrm>
            <a:off x="635367" y="432054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Hinweise</a:t>
            </a:r>
          </a:p>
        </p:txBody>
      </p:sp>
      <p:cxnSp>
        <p:nvCxnSpPr>
          <p:cNvPr id="18" name="Gerade Verbindung 101"/>
          <p:cNvCxnSpPr>
            <a:cxnSpLocks/>
          </p:cNvCxnSpPr>
          <p:nvPr/>
        </p:nvCxnSpPr>
        <p:spPr>
          <a:xfrm>
            <a:off x="635368" y="4320548"/>
            <a:ext cx="1"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4" name="Inhaltsplatzhalter 2"/>
          <p:cNvSpPr txBox="1">
            <a:spLocks/>
          </p:cNvSpPr>
          <p:nvPr/>
        </p:nvSpPr>
        <p:spPr>
          <a:xfrm>
            <a:off x="6675647" y="2186390"/>
            <a:ext cx="4896000"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altLang="de-DE" sz="1400" noProof="1"/>
              <a:t>Nutzer chattet über eine UI</a:t>
            </a:r>
          </a:p>
          <a:p>
            <a:r>
              <a:rPr lang="de-DE" altLang="de-DE" sz="1400" noProof="1"/>
              <a:t>Chatbot beantwortet eine Frage zum Wetter</a:t>
            </a:r>
          </a:p>
          <a:p>
            <a:r>
              <a:rPr lang="de-DE" altLang="de-DE" sz="1400" noProof="1"/>
              <a:t>Administrator kann den Chatverlauf in der Datenbank nachverfolgen</a:t>
            </a:r>
          </a:p>
        </p:txBody>
      </p:sp>
      <p:sp>
        <p:nvSpPr>
          <p:cNvPr id="27" name="Inhaltsplatzhalter 2"/>
          <p:cNvSpPr txBox="1">
            <a:spLocks/>
          </p:cNvSpPr>
          <p:nvPr/>
        </p:nvSpPr>
        <p:spPr>
          <a:xfrm>
            <a:off x="6675647" y="4689983"/>
            <a:ext cx="4895998" cy="1800000"/>
          </a:xfrm>
          <a:prstGeom prst="rect">
            <a:avLst/>
          </a:prstGeom>
        </p:spPr>
        <p:txBody>
          <a:bodyPr vert="horz" lIns="72000" tIns="72000" rIns="72000" bIns="72000" rtlCol="0">
            <a:noAutofit/>
          </a:bodyPr>
          <a:lstStyle>
            <a:defPPr>
              <a:defRPr lang="en-US"/>
            </a:defPPr>
            <a:lvl1pPr marL="180000" indent="-180000">
              <a:lnSpc>
                <a:spcPct val="120000"/>
              </a:lnSpc>
              <a:spcBef>
                <a:spcPts val="400"/>
              </a:spcBef>
              <a:buClr>
                <a:schemeClr val="accent3"/>
              </a:buClr>
              <a:buFont typeface="Century Gothic" panose="020B0502020202020204" pitchFamily="34" charset="0"/>
              <a:buChar char="›"/>
              <a:defRPr sz="1600"/>
            </a:lvl1pPr>
            <a:lvl2pPr marL="357188" indent="-174625">
              <a:lnSpc>
                <a:spcPct val="120000"/>
              </a:lnSpc>
              <a:spcBef>
                <a:spcPts val="400"/>
              </a:spcBef>
              <a:buClr>
                <a:schemeClr val="accent3"/>
              </a:buClr>
              <a:buFont typeface="Century Gothic" panose="020B0502020202020204" pitchFamily="34" charset="0"/>
              <a:buChar char="›"/>
              <a:defRPr sz="1600"/>
            </a:lvl2pPr>
            <a:lvl3pPr marL="539750" indent="-182563">
              <a:lnSpc>
                <a:spcPct val="120000"/>
              </a:lnSpc>
              <a:spcBef>
                <a:spcPts val="400"/>
              </a:spcBef>
              <a:buClr>
                <a:schemeClr val="accent3"/>
              </a:buClr>
              <a:buFont typeface="Century Gothic" panose="020B0502020202020204" pitchFamily="34" charset="0"/>
              <a:buChar char="›"/>
              <a:defRPr sz="1400"/>
            </a:lvl3pPr>
            <a:lvl4pPr marL="714375" indent="-174625">
              <a:lnSpc>
                <a:spcPct val="120000"/>
              </a:lnSpc>
              <a:spcBef>
                <a:spcPts val="400"/>
              </a:spcBef>
              <a:buClr>
                <a:schemeClr val="accent3"/>
              </a:buClr>
              <a:buFont typeface="Century Gothic" panose="020B0502020202020204" pitchFamily="34" charset="0"/>
              <a:buChar char="›"/>
              <a:defRPr sz="1400"/>
            </a:lvl4pPr>
            <a:lvl5pPr marL="898525" indent="-184150">
              <a:lnSpc>
                <a:spcPct val="120000"/>
              </a:lnSpc>
              <a:spcBef>
                <a:spcPts val="400"/>
              </a:spcBef>
              <a:buClr>
                <a:schemeClr val="accent3"/>
              </a:buClr>
              <a:buFont typeface="Century Gothic" panose="020B0502020202020204" pitchFamily="34" charset="0"/>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de-DE" sz="1400" dirty="0">
                <a:hlinkClick r:id="rId3"/>
              </a:rPr>
              <a:t>Watson </a:t>
            </a:r>
            <a:r>
              <a:rPr lang="de-DE" sz="1400" dirty="0" err="1">
                <a:hlinkClick r:id="rId3"/>
              </a:rPr>
              <a:t>Assistant</a:t>
            </a:r>
            <a:r>
              <a:rPr lang="de-DE" sz="1400" dirty="0">
                <a:hlinkClick r:id="rId3"/>
              </a:rPr>
              <a:t> GUI API</a:t>
            </a:r>
            <a:endParaRPr lang="de-DE" sz="1400" dirty="0"/>
          </a:p>
          <a:p>
            <a:r>
              <a:rPr lang="de-DE" sz="1400" dirty="0"/>
              <a:t>Template: </a:t>
            </a:r>
          </a:p>
        </p:txBody>
      </p:sp>
      <p:sp>
        <p:nvSpPr>
          <p:cNvPr id="28" name="Rechteck 27"/>
          <p:cNvSpPr>
            <a:spLocks/>
          </p:cNvSpPr>
          <p:nvPr/>
        </p:nvSpPr>
        <p:spPr>
          <a:xfrm>
            <a:off x="6675647" y="4319518"/>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err="1">
                <a:solidFill>
                  <a:schemeClr val="accent3"/>
                </a:solidFill>
              </a:rPr>
              <a:t>ResSourcen</a:t>
            </a:r>
            <a:endParaRPr lang="de-DE" sz="1600" cap="all" dirty="0">
              <a:solidFill>
                <a:schemeClr val="accent3"/>
              </a:solidFill>
            </a:endParaRPr>
          </a:p>
        </p:txBody>
      </p:sp>
      <p:cxnSp>
        <p:nvCxnSpPr>
          <p:cNvPr id="29" name="Gerade Verbindung 101"/>
          <p:cNvCxnSpPr>
            <a:cxnSpLocks/>
          </p:cNvCxnSpPr>
          <p:nvPr/>
        </p:nvCxnSpPr>
        <p:spPr>
          <a:xfrm>
            <a:off x="6675647" y="4319518"/>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19" name="Rechteck 18"/>
          <p:cNvSpPr>
            <a:spLocks/>
          </p:cNvSpPr>
          <p:nvPr/>
        </p:nvSpPr>
        <p:spPr>
          <a:xfrm>
            <a:off x="632742" y="181695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Problembeschreibung</a:t>
            </a:r>
            <a:endParaRPr lang="de-DE" sz="1600" dirty="0">
              <a:solidFill>
                <a:schemeClr val="accent3"/>
              </a:solidFill>
            </a:endParaRPr>
          </a:p>
        </p:txBody>
      </p:sp>
      <p:sp>
        <p:nvSpPr>
          <p:cNvPr id="21" name="Rechteck 20"/>
          <p:cNvSpPr>
            <a:spLocks/>
          </p:cNvSpPr>
          <p:nvPr/>
        </p:nvSpPr>
        <p:spPr>
          <a:xfrm>
            <a:off x="6675647" y="1815925"/>
            <a:ext cx="4896000" cy="360000"/>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pPr fontAlgn="ctr"/>
            <a:r>
              <a:rPr lang="de-DE" sz="1600" cap="all" dirty="0">
                <a:solidFill>
                  <a:schemeClr val="accent3"/>
                </a:solidFill>
              </a:rPr>
              <a:t>Anwendungsfälle</a:t>
            </a:r>
          </a:p>
        </p:txBody>
      </p:sp>
      <p:cxnSp>
        <p:nvCxnSpPr>
          <p:cNvPr id="14" name="Gerade Verbindung 101"/>
          <p:cNvCxnSpPr>
            <a:cxnSpLocks/>
          </p:cNvCxnSpPr>
          <p:nvPr/>
        </p:nvCxnSpPr>
        <p:spPr>
          <a:xfrm flipH="1">
            <a:off x="632742" y="181695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6" name="Gerade Verbindung 101"/>
          <p:cNvCxnSpPr>
            <a:cxnSpLocks/>
          </p:cNvCxnSpPr>
          <p:nvPr/>
        </p:nvCxnSpPr>
        <p:spPr>
          <a:xfrm>
            <a:off x="6675647" y="181592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963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D268-DBD0-414C-85DE-3506F4E45857}"/>
              </a:ext>
            </a:extLst>
          </p:cNvPr>
          <p:cNvSpPr>
            <a:spLocks noGrp="1"/>
          </p:cNvSpPr>
          <p:nvPr>
            <p:ph type="title"/>
          </p:nvPr>
        </p:nvSpPr>
        <p:spPr/>
        <p:txBody>
          <a:bodyPr/>
          <a:lstStyle/>
          <a:p>
            <a:r>
              <a:rPr lang="de-DE" dirty="0"/>
              <a:t>Kata 4: Erweiterungen</a:t>
            </a:r>
          </a:p>
        </p:txBody>
      </p:sp>
      <p:sp>
        <p:nvSpPr>
          <p:cNvPr id="3" name="Text Placeholder 2">
            <a:extLst>
              <a:ext uri="{FF2B5EF4-FFF2-40B4-BE49-F238E27FC236}">
                <a16:creationId xmlns:a16="http://schemas.microsoft.com/office/drawing/2014/main" id="{F48168C5-D647-A142-AE00-D0870958943B}"/>
              </a:ext>
            </a:extLst>
          </p:cNvPr>
          <p:cNvSpPr>
            <a:spLocks noGrp="1"/>
          </p:cNvSpPr>
          <p:nvPr>
            <p:ph type="body" sz="quarter" idx="10"/>
          </p:nvPr>
        </p:nvSpPr>
        <p:spPr/>
        <p:txBody>
          <a:bodyPr/>
          <a:lstStyle/>
          <a:p>
            <a:endParaRPr lang="de-DE"/>
          </a:p>
        </p:txBody>
      </p:sp>
      <p:sp>
        <p:nvSpPr>
          <p:cNvPr id="6" name="Rectangle 5">
            <a:extLst>
              <a:ext uri="{FF2B5EF4-FFF2-40B4-BE49-F238E27FC236}">
                <a16:creationId xmlns:a16="http://schemas.microsoft.com/office/drawing/2014/main" id="{7CABB37E-71EE-914B-B488-6AE25942E232}"/>
              </a:ext>
            </a:extLst>
          </p:cNvPr>
          <p:cNvSpPr/>
          <p:nvPr/>
        </p:nvSpPr>
        <p:spPr>
          <a:xfrm>
            <a:off x="6973539" y="2971064"/>
            <a:ext cx="4346102" cy="923330"/>
          </a:xfrm>
          <a:prstGeom prst="rect">
            <a:avLst/>
          </a:prstGeom>
        </p:spPr>
        <p:txBody>
          <a:bodyPr wrap="square">
            <a:spAutoFit/>
          </a:bodyPr>
          <a:lstStyle/>
          <a:p>
            <a:r>
              <a:rPr lang="de-DE" dirty="0"/>
              <a:t>Komplette Lösung:</a:t>
            </a:r>
            <a:endParaRPr lang="de-DE" dirty="0">
              <a:hlinkClick r:id="rId2"/>
            </a:endParaRPr>
          </a:p>
          <a:p>
            <a:r>
              <a:rPr lang="de-DE" dirty="0">
                <a:hlinkClick r:id="rId2"/>
              </a:rPr>
              <a:t>gitlab.infomotion.de/lv1871/chatbot/orchestration_layer_extended</a:t>
            </a:r>
            <a:endParaRPr lang="de-DE" dirty="0"/>
          </a:p>
        </p:txBody>
      </p:sp>
      <p:pic>
        <p:nvPicPr>
          <p:cNvPr id="4" name="Picture 3">
            <a:extLst>
              <a:ext uri="{FF2B5EF4-FFF2-40B4-BE49-F238E27FC236}">
                <a16:creationId xmlns:a16="http://schemas.microsoft.com/office/drawing/2014/main" id="{A70AB76C-63AD-014D-A3CC-8465B02EEF79}"/>
              </a:ext>
            </a:extLst>
          </p:cNvPr>
          <p:cNvPicPr>
            <a:picLocks noChangeAspect="1"/>
          </p:cNvPicPr>
          <p:nvPr/>
        </p:nvPicPr>
        <p:blipFill>
          <a:blip r:embed="rId3"/>
          <a:stretch>
            <a:fillRect/>
          </a:stretch>
        </p:blipFill>
        <p:spPr>
          <a:xfrm>
            <a:off x="1212617" y="1592264"/>
            <a:ext cx="4753468" cy="4927050"/>
          </a:xfrm>
          <a:prstGeom prst="rect">
            <a:avLst/>
          </a:prstGeom>
        </p:spPr>
      </p:pic>
    </p:spTree>
    <p:extLst>
      <p:ext uri="{BB962C8B-B14F-4D97-AF65-F5344CB8AC3E}">
        <p14:creationId xmlns:p14="http://schemas.microsoft.com/office/powerpoint/2010/main" val="1056549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err="1"/>
              <a:t>Wrap-up</a:t>
            </a:r>
            <a:endParaRPr lang="de-DE" dirty="0"/>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F261C069-DAB3-EB46-86E8-BA63FC5D195C}"/>
              </a:ext>
            </a:extLst>
          </p:cNvPr>
          <p:cNvPicPr>
            <a:picLocks noChangeAspect="1"/>
          </p:cNvPicPr>
          <p:nvPr/>
        </p:nvPicPr>
        <p:blipFill>
          <a:blip r:embed="rId2"/>
          <a:stretch>
            <a:fillRect/>
          </a:stretch>
        </p:blipFill>
        <p:spPr>
          <a:xfrm>
            <a:off x="4673599" y="3146753"/>
            <a:ext cx="2844800" cy="2603500"/>
          </a:xfrm>
          <a:prstGeom prst="rect">
            <a:avLst/>
          </a:prstGeom>
        </p:spPr>
      </p:pic>
    </p:spTree>
    <p:extLst>
      <p:ext uri="{BB962C8B-B14F-4D97-AF65-F5344CB8AC3E}">
        <p14:creationId xmlns:p14="http://schemas.microsoft.com/office/powerpoint/2010/main" val="204737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Erweiterungen</a:t>
            </a:r>
          </a:p>
        </p:txBody>
      </p:sp>
      <p:sp>
        <p:nvSpPr>
          <p:cNvPr id="3" name="Textplatzhalter 2"/>
          <p:cNvSpPr>
            <a:spLocks noGrp="1"/>
          </p:cNvSpPr>
          <p:nvPr>
            <p:ph type="body" sz="quarter" idx="10"/>
          </p:nvPr>
        </p:nvSpPr>
        <p:spPr/>
        <p:txBody>
          <a:bodyPr/>
          <a:lstStyle/>
          <a:p>
            <a:endParaRPr lang="de-DE"/>
          </a:p>
        </p:txBody>
      </p:sp>
      <p:sp>
        <p:nvSpPr>
          <p:cNvPr id="4" name="Rectangle 3"/>
          <p:cNvSpPr txBox="1">
            <a:spLocks noChangeArrowheads="1"/>
          </p:cNvSpPr>
          <p:nvPr>
            <p:custDataLst>
              <p:tags r:id="rId1"/>
            </p:custDataLst>
          </p:nvPr>
        </p:nvSpPr>
        <p:spPr bwMode="auto">
          <a:xfrm>
            <a:off x="1225872" y="1844675"/>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Weitere Parameter abfragen</a:t>
            </a:r>
          </a:p>
          <a:p>
            <a:pPr lvl="1">
              <a:lnSpc>
                <a:spcPct val="120000"/>
              </a:lnSpc>
            </a:pPr>
            <a:r>
              <a:rPr lang="de-DE" dirty="0"/>
              <a:t>Weitere Versicherungen anbieten und danach fragen</a:t>
            </a:r>
          </a:p>
          <a:p>
            <a:pPr lvl="1">
              <a:lnSpc>
                <a:spcPct val="120000"/>
              </a:lnSpc>
            </a:pPr>
            <a:r>
              <a:rPr lang="de-DE" dirty="0"/>
              <a:t>...</a:t>
            </a:r>
          </a:p>
        </p:txBody>
      </p:sp>
      <p:sp>
        <p:nvSpPr>
          <p:cNvPr id="5" name="Rectangle 3"/>
          <p:cNvSpPr txBox="1">
            <a:spLocks noChangeArrowheads="1"/>
          </p:cNvSpPr>
          <p:nvPr>
            <p:custDataLst>
              <p:tags r:id="rId2"/>
            </p:custDataLst>
          </p:nvPr>
        </p:nvSpPr>
        <p:spPr bwMode="auto">
          <a:xfrm>
            <a:off x="1225872" y="5032271"/>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Integration in WhatsApp und andere Messenger</a:t>
            </a:r>
          </a:p>
          <a:p>
            <a:pPr lvl="1">
              <a:lnSpc>
                <a:spcPct val="120000"/>
              </a:lnSpc>
            </a:pPr>
            <a:r>
              <a:rPr lang="de-DE" dirty="0"/>
              <a:t>...</a:t>
            </a:r>
          </a:p>
        </p:txBody>
      </p:sp>
      <p:sp>
        <p:nvSpPr>
          <p:cNvPr id="6" name="Rectangle 3"/>
          <p:cNvSpPr txBox="1">
            <a:spLocks noChangeArrowheads="1"/>
          </p:cNvSpPr>
          <p:nvPr>
            <p:custDataLst>
              <p:tags r:id="rId3"/>
            </p:custDataLst>
          </p:nvPr>
        </p:nvSpPr>
        <p:spPr bwMode="auto">
          <a:xfrm>
            <a:off x="1225872" y="3438472"/>
            <a:ext cx="10320498" cy="1420405"/>
          </a:xfrm>
          <a:prstGeom prst="rect">
            <a:avLst/>
          </a:prstGeom>
          <a:solidFill>
            <a:srgbClr val="FFFFFF"/>
          </a:solidFill>
          <a:ln w="6350">
            <a:noFill/>
            <a:miter lim="800000"/>
            <a:headEnd/>
            <a:tailEnd/>
          </a:ln>
          <a:effectLst/>
        </p:spPr>
        <p:txBody>
          <a:bodyPr vert="horz" wrap="square" lIns="90011" tIns="108014" rIns="90011" bIns="46806" numCol="1" anchor="t" anchorCtr="0" compatLnSpc="1">
            <a:prstTxWarp prst="textNoShape">
              <a:avLst/>
            </a:prstTxWarp>
          </a:bodyPr>
          <a:lstStyle>
            <a:defPPr>
              <a:defRPr lang="en-US"/>
            </a:defPPr>
            <a:lvl1pPr fontAlgn="base">
              <a:spcBef>
                <a:spcPct val="30000"/>
              </a:spcBef>
              <a:spcAft>
                <a:spcPct val="20000"/>
              </a:spcAft>
              <a:buClr>
                <a:schemeClr val="accent2"/>
              </a:buClr>
              <a:buFont typeface="Wingdings" pitchFamily="2" charset="2"/>
              <a:tabLst>
                <a:tab pos="266700" algn="l"/>
                <a:tab pos="631825" algn="l"/>
                <a:tab pos="981075" algn="l"/>
              </a:tabLst>
              <a:defRPr sz="1600" b="1"/>
            </a:lvl1pPr>
            <a:lvl2pPr marL="180000" lvl="1" indent="-180000" fontAlgn="base">
              <a:spcBef>
                <a:spcPts val="400"/>
              </a:spcBef>
              <a:spcAft>
                <a:spcPts val="0"/>
              </a:spcAft>
              <a:buClr>
                <a:schemeClr val="accent3">
                  <a:lumMod val="100000"/>
                </a:schemeClr>
              </a:buClr>
              <a:buSzPct val="100000"/>
              <a:buFont typeface="Century Gothic" panose="020B0502020202020204" pitchFamily="34" charset="0"/>
              <a:buChar char="›"/>
              <a:tabLst>
                <a:tab pos="266700" algn="l"/>
                <a:tab pos="631825" algn="l"/>
                <a:tab pos="981075" algn="l"/>
              </a:tabLst>
              <a:defRPr sz="1600" b="0">
                <a:latin typeface="Century Gothic" panose="020B0502020202020204" pitchFamily="34" charset="0"/>
              </a:defRPr>
            </a:lvl2pPr>
            <a:lvl3pPr marL="406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3pPr>
            <a:lvl4pPr marL="609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4pPr>
            <a:lvl5pPr marL="8128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5pPr>
            <a:lvl6pPr marL="12700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6pPr>
            <a:lvl7pPr marL="17272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7pPr>
            <a:lvl8pPr marL="21844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8pPr>
            <a:lvl9pPr marL="2641600" indent="-203200" fontAlgn="base">
              <a:spcBef>
                <a:spcPct val="0"/>
              </a:spcBef>
              <a:spcAft>
                <a:spcPct val="30000"/>
              </a:spcAft>
              <a:buClr>
                <a:schemeClr val="accent2"/>
              </a:buClr>
              <a:buFont typeface="Wingdings" pitchFamily="2" charset="2"/>
              <a:buChar char="§"/>
              <a:tabLst>
                <a:tab pos="266700" algn="l"/>
                <a:tab pos="631825" algn="l"/>
                <a:tab pos="981075" algn="l"/>
              </a:tabLst>
              <a:defRPr sz="1600"/>
            </a:lvl9pPr>
          </a:lstStyle>
          <a:p>
            <a:pPr lvl="1">
              <a:lnSpc>
                <a:spcPct val="120000"/>
              </a:lnSpc>
            </a:pPr>
            <a:r>
              <a:rPr lang="de-DE" dirty="0"/>
              <a:t>Anbindung von Logik aus Online-Rechner</a:t>
            </a:r>
          </a:p>
          <a:p>
            <a:pPr lvl="1">
              <a:lnSpc>
                <a:spcPct val="120000"/>
              </a:lnSpc>
            </a:pPr>
            <a:r>
              <a:rPr lang="de-DE" dirty="0"/>
              <a:t>Feedback auf Basis von Kundenprofilen</a:t>
            </a:r>
          </a:p>
          <a:p>
            <a:pPr lvl="1">
              <a:lnSpc>
                <a:spcPct val="120000"/>
              </a:lnSpc>
            </a:pPr>
            <a:r>
              <a:rPr lang="de-DE" dirty="0"/>
              <a:t>...</a:t>
            </a:r>
          </a:p>
        </p:txBody>
      </p:sp>
      <p:sp>
        <p:nvSpPr>
          <p:cNvPr id="7" name="Rechteck 6"/>
          <p:cNvSpPr/>
          <p:nvPr>
            <p:custDataLst>
              <p:tags r:id="rId4"/>
            </p:custDataLst>
          </p:nvPr>
        </p:nvSpPr>
        <p:spPr bwMode="auto">
          <a:xfrm rot="16200000">
            <a:off x="227897" y="5454700"/>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Sonstiges</a:t>
            </a:r>
            <a:endParaRPr lang="en-AU" sz="1600" dirty="0">
              <a:solidFill>
                <a:schemeClr val="accent3">
                  <a:lumMod val="100000"/>
                </a:schemeClr>
              </a:solidFill>
              <a:latin typeface="Century Gothic" panose="020B0502020202020204" pitchFamily="34" charset="0"/>
            </a:endParaRPr>
          </a:p>
        </p:txBody>
      </p:sp>
      <p:sp>
        <p:nvSpPr>
          <p:cNvPr id="8" name="Rechteck 7"/>
          <p:cNvSpPr/>
          <p:nvPr>
            <p:custDataLst>
              <p:tags r:id="rId5"/>
            </p:custDataLst>
          </p:nvPr>
        </p:nvSpPr>
        <p:spPr bwMode="auto">
          <a:xfrm rot="16200000">
            <a:off x="227897" y="3860901"/>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400" dirty="0">
                <a:solidFill>
                  <a:schemeClr val="accent3">
                    <a:lumMod val="100000"/>
                  </a:schemeClr>
                </a:solidFill>
                <a:latin typeface="Century Gothic" panose="020B0502020202020204" pitchFamily="34" charset="0"/>
              </a:rPr>
              <a:t>Orchestration Layer</a:t>
            </a:r>
            <a:endParaRPr lang="en-AU" sz="1400" dirty="0">
              <a:solidFill>
                <a:schemeClr val="accent3">
                  <a:lumMod val="100000"/>
                </a:schemeClr>
              </a:solidFill>
              <a:latin typeface="Century Gothic" panose="020B0502020202020204" pitchFamily="34" charset="0"/>
            </a:endParaRPr>
          </a:p>
        </p:txBody>
      </p:sp>
      <p:sp>
        <p:nvSpPr>
          <p:cNvPr id="9" name="Rechteck 8"/>
          <p:cNvSpPr/>
          <p:nvPr>
            <p:custDataLst>
              <p:tags r:id="rId6"/>
            </p:custDataLst>
          </p:nvPr>
        </p:nvSpPr>
        <p:spPr bwMode="auto">
          <a:xfrm rot="16200000">
            <a:off x="227897" y="2267104"/>
            <a:ext cx="1420405" cy="575546"/>
          </a:xfrm>
          <a:prstGeom prst="rect">
            <a:avLst/>
          </a:prstGeom>
          <a:solidFill>
            <a:schemeClr val="bg2">
              <a:lumMod val="100000"/>
            </a:schemeClr>
          </a:solidFill>
          <a:ln w="9525">
            <a:solidFill>
              <a:schemeClr val="bg2">
                <a:lumMod val="100000"/>
              </a:schemeClr>
            </a:solidFill>
            <a:miter lim="800000"/>
            <a:headEnd/>
            <a:tailEnd/>
          </a:ln>
          <a:effectLst/>
        </p:spPr>
        <p:txBody>
          <a:bodyPr lIns="90000" tIns="46800" rIns="90000" bIns="46800" anchor="ctr"/>
          <a:lstStyle/>
          <a:p>
            <a:pPr algn="ctr" eaLnBrk="0" hangingPunct="0">
              <a:spcAft>
                <a:spcPct val="0"/>
              </a:spcAft>
            </a:pPr>
            <a:r>
              <a:rPr lang="de-DE" sz="1600" dirty="0">
                <a:solidFill>
                  <a:schemeClr val="accent3">
                    <a:lumMod val="100000"/>
                  </a:schemeClr>
                </a:solidFill>
                <a:latin typeface="Century Gothic" panose="020B0502020202020204" pitchFamily="34" charset="0"/>
              </a:rPr>
              <a:t>Chatbot</a:t>
            </a:r>
            <a:endParaRPr lang="en-AU" sz="1600" dirty="0">
              <a:solidFill>
                <a:schemeClr val="accent3">
                  <a:lumMod val="100000"/>
                </a:schemeClr>
              </a:solidFill>
              <a:latin typeface="Century Gothic" panose="020B0502020202020204" pitchFamily="34" charset="0"/>
            </a:endParaRPr>
          </a:p>
        </p:txBody>
      </p:sp>
    </p:spTree>
    <p:extLst>
      <p:ext uri="{BB962C8B-B14F-4D97-AF65-F5344CB8AC3E}">
        <p14:creationId xmlns:p14="http://schemas.microsoft.com/office/powerpoint/2010/main" val="4269858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6B5F-56EA-D247-8115-216B08A38E66}"/>
              </a:ext>
            </a:extLst>
          </p:cNvPr>
          <p:cNvSpPr>
            <a:spLocks noGrp="1"/>
          </p:cNvSpPr>
          <p:nvPr>
            <p:ph type="title"/>
          </p:nvPr>
        </p:nvSpPr>
        <p:spPr/>
        <p:txBody>
          <a:bodyPr/>
          <a:lstStyle/>
          <a:p>
            <a:r>
              <a:rPr lang="de-DE" dirty="0" err="1"/>
              <a:t>Lessons</a:t>
            </a:r>
            <a:r>
              <a:rPr lang="de-DE" dirty="0"/>
              <a:t> </a:t>
            </a:r>
            <a:r>
              <a:rPr lang="de-DE" dirty="0" err="1"/>
              <a:t>Learned</a:t>
            </a:r>
            <a:endParaRPr lang="de-DE" dirty="0"/>
          </a:p>
        </p:txBody>
      </p:sp>
      <p:sp>
        <p:nvSpPr>
          <p:cNvPr id="3" name="Text Placeholder 2">
            <a:extLst>
              <a:ext uri="{FF2B5EF4-FFF2-40B4-BE49-F238E27FC236}">
                <a16:creationId xmlns:a16="http://schemas.microsoft.com/office/drawing/2014/main" id="{0DCF7BB7-5263-6943-9D97-019B7EDB10D5}"/>
              </a:ext>
            </a:extLst>
          </p:cNvPr>
          <p:cNvSpPr>
            <a:spLocks noGrp="1"/>
          </p:cNvSpPr>
          <p:nvPr>
            <p:ph type="body" sz="quarter" idx="10"/>
          </p:nvPr>
        </p:nvSpPr>
        <p:spPr/>
        <p:txBody>
          <a:bodyPr/>
          <a:lstStyle/>
          <a:p>
            <a:endParaRPr lang="de-DE"/>
          </a:p>
        </p:txBody>
      </p:sp>
      <p:sp>
        <p:nvSpPr>
          <p:cNvPr id="4" name="Content Placeholder 3">
            <a:extLst>
              <a:ext uri="{FF2B5EF4-FFF2-40B4-BE49-F238E27FC236}">
                <a16:creationId xmlns:a16="http://schemas.microsoft.com/office/drawing/2014/main" id="{FF7557D5-929E-4A4B-9D25-4CEEF9792DC8}"/>
              </a:ext>
            </a:extLst>
          </p:cNvPr>
          <p:cNvSpPr>
            <a:spLocks noGrp="1"/>
          </p:cNvSpPr>
          <p:nvPr>
            <p:ph idx="1"/>
          </p:nvPr>
        </p:nvSpPr>
        <p:spPr>
          <a:xfrm>
            <a:off x="650325" y="1844675"/>
            <a:ext cx="10893600" cy="4607999"/>
          </a:xfrm>
        </p:spPr>
        <p:txBody>
          <a:bodyPr/>
          <a:lstStyle/>
          <a:p>
            <a:r>
              <a:rPr lang="de-DE" dirty="0"/>
              <a:t>Architektur eines Chatbots</a:t>
            </a:r>
          </a:p>
          <a:p>
            <a:r>
              <a:rPr lang="de-DE" dirty="0"/>
              <a:t>Watson </a:t>
            </a:r>
            <a:r>
              <a:rPr lang="de-DE" dirty="0" err="1"/>
              <a:t>Assistant</a:t>
            </a:r>
            <a:r>
              <a:rPr lang="de-DE" dirty="0"/>
              <a:t> als erweiterbare Lösung</a:t>
            </a:r>
          </a:p>
          <a:p>
            <a:r>
              <a:rPr lang="de-DE" dirty="0"/>
              <a:t>Anbindung an einen Orchestration Layer</a:t>
            </a:r>
          </a:p>
          <a:p>
            <a:r>
              <a:rPr lang="de-DE" dirty="0"/>
              <a:t>...</a:t>
            </a:r>
          </a:p>
        </p:txBody>
      </p:sp>
      <p:grpSp>
        <p:nvGrpSpPr>
          <p:cNvPr id="5" name="Gruppieren 17">
            <a:extLst>
              <a:ext uri="{FF2B5EF4-FFF2-40B4-BE49-F238E27FC236}">
                <a16:creationId xmlns:a16="http://schemas.microsoft.com/office/drawing/2014/main" id="{E8AB2C99-9536-D646-AEB7-4486AB9FFB95}"/>
              </a:ext>
            </a:extLst>
          </p:cNvPr>
          <p:cNvGrpSpPr/>
          <p:nvPr/>
        </p:nvGrpSpPr>
        <p:grpSpPr>
          <a:xfrm>
            <a:off x="661429" y="4148674"/>
            <a:ext cx="10871392" cy="1742820"/>
            <a:chOff x="1787449" y="3318690"/>
            <a:chExt cx="8619730" cy="1017861"/>
          </a:xfrm>
        </p:grpSpPr>
        <p:sp>
          <p:nvSpPr>
            <p:cNvPr id="6" name="Rectangle 2">
              <a:extLst>
                <a:ext uri="{FF2B5EF4-FFF2-40B4-BE49-F238E27FC236}">
                  <a16:creationId xmlns:a16="http://schemas.microsoft.com/office/drawing/2014/main" id="{676C2331-35AC-7E4B-B25A-0E3BB1FD3313}"/>
                </a:ext>
              </a:extLst>
            </p:cNvPr>
            <p:cNvSpPr>
              <a:spLocks noChangeArrowheads="1"/>
            </p:cNvSpPr>
            <p:nvPr/>
          </p:nvSpPr>
          <p:spPr bwMode="auto">
            <a:xfrm rot="10800000" flipH="1">
              <a:off x="7527780" y="3318690"/>
              <a:ext cx="2879399"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7" name="Text Box 3">
              <a:extLst>
                <a:ext uri="{FF2B5EF4-FFF2-40B4-BE49-F238E27FC236}">
                  <a16:creationId xmlns:a16="http://schemas.microsoft.com/office/drawing/2014/main" id="{35BA89AD-4026-024A-AC08-350E468EE4AC}"/>
                </a:ext>
              </a:extLst>
            </p:cNvPr>
            <p:cNvSpPr txBox="1">
              <a:spLocks noChangeArrowheads="1"/>
            </p:cNvSpPr>
            <p:nvPr/>
          </p:nvSpPr>
          <p:spPr bwMode="auto">
            <a:xfrm>
              <a:off x="8009638" y="3740200"/>
              <a:ext cx="2323668" cy="179531"/>
            </a:xfrm>
            <a:prstGeom prst="rect">
              <a:avLst/>
            </a:prstGeom>
            <a:solidFill>
              <a:schemeClr val="bg2">
                <a:lumMod val="100000"/>
              </a:schemeClr>
            </a:solidFill>
            <a:ln>
              <a:noFill/>
            </a:ln>
            <a:effectLst/>
            <a:extLst/>
          </p:spPr>
          <p:txBody>
            <a:bodyPr lIns="0" tIns="0" rIns="0" bIns="0" anchor="ctr"/>
            <a:lstStyle>
              <a:defPPr>
                <a:defRPr lang="en-US"/>
              </a:defPPr>
              <a:lvl1pPr algn="ctr">
                <a:lnSpc>
                  <a:spcPct val="120000"/>
                </a:lnSpc>
                <a:defRPr sz="1300">
                  <a:solidFill>
                    <a:schemeClr val="accent3">
                      <a:lumMod val="100000"/>
                    </a:schemeClr>
                  </a:solidFill>
                  <a:latin typeface="Arial" pitchFamily="34" charset="0"/>
                  <a:ea typeface="MS PGothic" pitchFamily="34" charset="-128"/>
                  <a:cs typeface="Arial" pitchFamily="34" charset="0"/>
                </a:defRPr>
              </a:lvl1pPr>
              <a:lvl2pPr marL="742950" indent="-285750">
                <a:defRPr sz="2400">
                  <a:latin typeface="Times" pitchFamily="18" charset="0"/>
                  <a:ea typeface="Osaka"/>
                  <a:cs typeface="Osaka"/>
                </a:defRPr>
              </a:lvl2pPr>
              <a:lvl3pPr marL="1143000" indent="-228600">
                <a:defRPr sz="2400">
                  <a:latin typeface="Times" pitchFamily="18" charset="0"/>
                  <a:ea typeface="Osaka"/>
                  <a:cs typeface="Osaka"/>
                </a:defRPr>
              </a:lvl3pPr>
              <a:lvl4pPr marL="1600200" indent="-228600">
                <a:defRPr sz="2400">
                  <a:latin typeface="Times" pitchFamily="18" charset="0"/>
                  <a:ea typeface="Osaka"/>
                  <a:cs typeface="Osaka"/>
                </a:defRPr>
              </a:lvl4pPr>
              <a:lvl5pPr marL="2057400" indent="-228600">
                <a:defRPr sz="2400">
                  <a:latin typeface="Times" pitchFamily="18" charset="0"/>
                  <a:ea typeface="Osaka"/>
                  <a:cs typeface="Osaka"/>
                </a:defRPr>
              </a:lvl5pPr>
              <a:lvl6pPr marL="2514600" indent="-228600" fontAlgn="base">
                <a:spcBef>
                  <a:spcPct val="0"/>
                </a:spcBef>
                <a:spcAft>
                  <a:spcPct val="0"/>
                </a:spcAft>
                <a:defRPr sz="2400">
                  <a:latin typeface="Times" pitchFamily="18" charset="0"/>
                  <a:ea typeface="Osaka"/>
                  <a:cs typeface="Osaka"/>
                </a:defRPr>
              </a:lvl6pPr>
              <a:lvl7pPr marL="2971800" indent="-228600" fontAlgn="base">
                <a:spcBef>
                  <a:spcPct val="0"/>
                </a:spcBef>
                <a:spcAft>
                  <a:spcPct val="0"/>
                </a:spcAft>
                <a:defRPr sz="2400">
                  <a:latin typeface="Times" pitchFamily="18" charset="0"/>
                  <a:ea typeface="Osaka"/>
                  <a:cs typeface="Osaka"/>
                </a:defRPr>
              </a:lvl7pPr>
              <a:lvl8pPr marL="3429000" indent="-228600" fontAlgn="base">
                <a:spcBef>
                  <a:spcPct val="0"/>
                </a:spcBef>
                <a:spcAft>
                  <a:spcPct val="0"/>
                </a:spcAft>
                <a:defRPr sz="2400">
                  <a:latin typeface="Times" pitchFamily="18" charset="0"/>
                  <a:ea typeface="Osaka"/>
                  <a:cs typeface="Osaka"/>
                </a:defRPr>
              </a:lvl8pPr>
              <a:lvl9pPr marL="3886200" indent="-228600" fontAlgn="base">
                <a:spcBef>
                  <a:spcPct val="0"/>
                </a:spcBef>
                <a:spcAft>
                  <a:spcPct val="0"/>
                </a:spcAft>
                <a:defRPr sz="2400">
                  <a:latin typeface="Times" pitchFamily="18" charset="0"/>
                  <a:ea typeface="Osaka"/>
                  <a:cs typeface="Osaka"/>
                </a:defRPr>
              </a:lvl9pPr>
            </a:lstStyle>
            <a:p>
              <a:pPr>
                <a:spcAft>
                  <a:spcPts val="400"/>
                </a:spcAft>
              </a:pPr>
              <a:r>
                <a:rPr lang="en-GB" sz="2400" dirty="0">
                  <a:solidFill>
                    <a:schemeClr val="tx1"/>
                  </a:solidFill>
                  <a:latin typeface="+mn-lt"/>
                </a:rPr>
                <a:t>Online </a:t>
              </a:r>
              <a:r>
                <a:rPr lang="en-GB" sz="2400" dirty="0" err="1">
                  <a:solidFill>
                    <a:schemeClr val="tx1"/>
                  </a:solidFill>
                  <a:latin typeface="+mn-lt"/>
                </a:rPr>
                <a:t>Sterbegeldrechner</a:t>
              </a:r>
              <a:endParaRPr lang="en-GB" sz="2400" dirty="0">
                <a:solidFill>
                  <a:schemeClr val="tx1"/>
                </a:solidFill>
                <a:latin typeface="+mn-lt"/>
              </a:endParaRPr>
            </a:p>
          </p:txBody>
        </p:sp>
        <p:sp>
          <p:nvSpPr>
            <p:cNvPr id="8" name="Rectangle 4">
              <a:extLst>
                <a:ext uri="{FF2B5EF4-FFF2-40B4-BE49-F238E27FC236}">
                  <a16:creationId xmlns:a16="http://schemas.microsoft.com/office/drawing/2014/main" id="{ECDFB107-1840-154E-9E1A-EE0328D83444}"/>
                </a:ext>
              </a:extLst>
            </p:cNvPr>
            <p:cNvSpPr>
              <a:spLocks noChangeArrowheads="1"/>
            </p:cNvSpPr>
            <p:nvPr/>
          </p:nvSpPr>
          <p:spPr bwMode="auto">
            <a:xfrm rot="10800000" flipH="1">
              <a:off x="4656777" y="3748003"/>
              <a:ext cx="2884436" cy="179530"/>
            </a:xfrm>
            <a:prstGeom prst="rect">
              <a:avLst/>
            </a:prstGeom>
            <a:solidFill>
              <a:srgbClr val="D9D9D9"/>
            </a:solidFill>
            <a:ln>
              <a:noFill/>
            </a:ln>
            <a:effectLst/>
            <a:extLst/>
          </p:spPr>
          <p:txBody>
            <a:bodyPr rot="10800000" lIns="0" tIns="0" rIns="0" bIns="0" anchor="ctr"/>
            <a:lstStyle/>
            <a:p>
              <a:pPr algn="ctr">
                <a:lnSpc>
                  <a:spcPct val="120000"/>
                </a:lnSpc>
                <a:spcAft>
                  <a:spcPts val="400"/>
                </a:spcAft>
              </a:pPr>
              <a:endParaRPr lang="en-US" sz="1600" dirty="0">
                <a:solidFill>
                  <a:srgbClr val="000000"/>
                </a:solidFill>
              </a:endParaRPr>
            </a:p>
          </p:txBody>
        </p:sp>
        <p:sp>
          <p:nvSpPr>
            <p:cNvPr id="9" name="Text Box 5">
              <a:extLst>
                <a:ext uri="{FF2B5EF4-FFF2-40B4-BE49-F238E27FC236}">
                  <a16:creationId xmlns:a16="http://schemas.microsoft.com/office/drawing/2014/main" id="{4E8ABF3C-A30A-764D-826A-9F081424EEA6}"/>
                </a:ext>
              </a:extLst>
            </p:cNvPr>
            <p:cNvSpPr txBox="1">
              <a:spLocks noChangeArrowheads="1"/>
            </p:cNvSpPr>
            <p:nvPr/>
          </p:nvSpPr>
          <p:spPr bwMode="auto">
            <a:xfrm>
              <a:off x="4666848" y="3318690"/>
              <a:ext cx="2860931" cy="1017861"/>
            </a:xfrm>
            <a:prstGeom prst="rect">
              <a:avLst/>
            </a:prstGeom>
            <a:solidFill>
              <a:schemeClr val="accent3"/>
            </a:solidFill>
            <a:ln w="6350" algn="ctr">
              <a:solidFill>
                <a:srgbClr val="D9D9D9"/>
              </a:solidFill>
              <a:miter lim="800000"/>
              <a:headEnd/>
              <a:tailEnd/>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sz="1600" dirty="0">
                  <a:solidFill>
                    <a:srgbClr val="808080"/>
                  </a:solidFill>
                  <a:latin typeface="+mn-lt"/>
                  <a:ea typeface="MS PGothic" pitchFamily="34" charset="-128"/>
                  <a:cs typeface="Arial" pitchFamily="34" charset="0"/>
                </a:rPr>
                <a:t>…</a:t>
              </a:r>
            </a:p>
          </p:txBody>
        </p:sp>
        <p:sp>
          <p:nvSpPr>
            <p:cNvPr id="10" name="Text Box 6">
              <a:extLst>
                <a:ext uri="{FF2B5EF4-FFF2-40B4-BE49-F238E27FC236}">
                  <a16:creationId xmlns:a16="http://schemas.microsoft.com/office/drawing/2014/main" id="{07E6DA52-D266-474D-A1CC-20B3F3B3442A}"/>
                </a:ext>
              </a:extLst>
            </p:cNvPr>
            <p:cNvSpPr txBox="1">
              <a:spLocks noChangeArrowheads="1"/>
            </p:cNvSpPr>
            <p:nvPr/>
          </p:nvSpPr>
          <p:spPr bwMode="auto">
            <a:xfrm>
              <a:off x="5152065" y="3740199"/>
              <a:ext cx="2288412" cy="187333"/>
            </a:xfrm>
            <a:prstGeom prst="rect">
              <a:avLst/>
            </a:prstGeom>
            <a:solidFill>
              <a:schemeClr val="accent3"/>
            </a:solidFill>
            <a:ln>
              <a:noFill/>
            </a:ln>
            <a:effec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solidFill>
                    <a:schemeClr val="bg1"/>
                  </a:solidFill>
                  <a:latin typeface="+mn-lt"/>
                  <a:ea typeface="MS PGothic" pitchFamily="34" charset="-128"/>
                  <a:cs typeface="Arial" pitchFamily="34" charset="0"/>
                </a:rPr>
                <a:t>Orchestration Layer</a:t>
              </a:r>
            </a:p>
          </p:txBody>
        </p:sp>
        <p:sp>
          <p:nvSpPr>
            <p:cNvPr id="11" name="Rectangle 7">
              <a:extLst>
                <a:ext uri="{FF2B5EF4-FFF2-40B4-BE49-F238E27FC236}">
                  <a16:creationId xmlns:a16="http://schemas.microsoft.com/office/drawing/2014/main" id="{4FED9324-A34F-2240-97CF-5628E6CD25A4}"/>
                </a:ext>
              </a:extLst>
            </p:cNvPr>
            <p:cNvSpPr>
              <a:spLocks noChangeArrowheads="1"/>
            </p:cNvSpPr>
            <p:nvPr/>
          </p:nvSpPr>
          <p:spPr bwMode="auto">
            <a:xfrm rot="10800000" flipH="1">
              <a:off x="1787449" y="3318690"/>
              <a:ext cx="2879401" cy="1017861"/>
            </a:xfrm>
            <a:prstGeom prst="rect">
              <a:avLst/>
            </a:prstGeom>
            <a:solidFill>
              <a:schemeClr val="bg2">
                <a:lumMod val="100000"/>
              </a:schemeClr>
            </a:solidFill>
            <a:ln w="6350">
              <a:solidFill>
                <a:schemeClr val="bg2">
                  <a:lumMod val="100000"/>
                </a:schemeClr>
              </a:solidFill>
              <a:miter lim="800000"/>
              <a:headEnd/>
              <a:tailEnd/>
            </a:ln>
            <a:effectLst/>
            <a:extLst/>
          </p:spPr>
          <p:txBody>
            <a:bodyPr rot="10800000" lIns="0" tIns="0" rIns="0" bIns="0" anchor="ctr"/>
            <a:lstStyle/>
            <a:p>
              <a:pPr eaLnBrk="0" hangingPunct="0">
                <a:lnSpc>
                  <a:spcPct val="120000"/>
                </a:lnSpc>
                <a:spcAft>
                  <a:spcPts val="400"/>
                </a:spcAft>
              </a:pPr>
              <a:endParaRPr lang="en-US" sz="1600" dirty="0"/>
            </a:p>
          </p:txBody>
        </p:sp>
        <p:sp>
          <p:nvSpPr>
            <p:cNvPr id="12" name="Text Box 8">
              <a:extLst>
                <a:ext uri="{FF2B5EF4-FFF2-40B4-BE49-F238E27FC236}">
                  <a16:creationId xmlns:a16="http://schemas.microsoft.com/office/drawing/2014/main" id="{85EA4D5C-51A5-3442-81C9-6198491C75B1}"/>
                </a:ext>
              </a:extLst>
            </p:cNvPr>
            <p:cNvSpPr txBox="1">
              <a:spLocks noChangeArrowheads="1"/>
            </p:cNvSpPr>
            <p:nvPr/>
          </p:nvSpPr>
          <p:spPr bwMode="auto">
            <a:xfrm>
              <a:off x="1891544" y="3737076"/>
              <a:ext cx="2753478" cy="179531"/>
            </a:xfrm>
            <a:prstGeom prst="rect">
              <a:avLst/>
            </a:prstGeom>
            <a:solidFill>
              <a:schemeClr val="bg2">
                <a:lumMod val="100000"/>
              </a:schemeClr>
            </a:solidFill>
            <a:ln>
              <a:noFill/>
            </a:ln>
            <a:effectLst/>
            <a:extLst/>
          </p:spPr>
          <p:txBody>
            <a:bodyPr lIns="0" tIns="0" rIns="0" bIns="0" anchor="ctr"/>
            <a:lstStyle>
              <a:lvl1pPr>
                <a:defRPr sz="2400">
                  <a:solidFill>
                    <a:schemeClr val="tx1"/>
                  </a:solidFill>
                  <a:latin typeface="Times" pitchFamily="18" charset="0"/>
                  <a:ea typeface="Osaka"/>
                  <a:cs typeface="Osaka"/>
                </a:defRPr>
              </a:lvl1pPr>
              <a:lvl2pPr marL="742950" indent="-285750">
                <a:defRPr sz="2400">
                  <a:solidFill>
                    <a:schemeClr val="tx1"/>
                  </a:solidFill>
                  <a:latin typeface="Times" pitchFamily="18" charset="0"/>
                  <a:ea typeface="Osaka"/>
                  <a:cs typeface="Osaka"/>
                </a:defRPr>
              </a:lvl2pPr>
              <a:lvl3pPr marL="1143000" indent="-228600">
                <a:defRPr sz="2400">
                  <a:solidFill>
                    <a:schemeClr val="tx1"/>
                  </a:solidFill>
                  <a:latin typeface="Times" pitchFamily="18" charset="0"/>
                  <a:ea typeface="Osaka"/>
                  <a:cs typeface="Osaka"/>
                </a:defRPr>
              </a:lvl3pPr>
              <a:lvl4pPr marL="1600200" indent="-228600">
                <a:defRPr sz="2400">
                  <a:solidFill>
                    <a:schemeClr val="tx1"/>
                  </a:solidFill>
                  <a:latin typeface="Times" pitchFamily="18" charset="0"/>
                  <a:ea typeface="Osaka"/>
                  <a:cs typeface="Osaka"/>
                </a:defRPr>
              </a:lvl4pPr>
              <a:lvl5pPr marL="2057400" indent="-228600">
                <a:defRPr sz="2400">
                  <a:solidFill>
                    <a:schemeClr val="tx1"/>
                  </a:solidFill>
                  <a:latin typeface="Times" pitchFamily="18" charset="0"/>
                  <a:ea typeface="Osaka"/>
                  <a:cs typeface="Osaka"/>
                </a:defRPr>
              </a:lvl5pPr>
              <a:lvl6pPr marL="2514600" indent="-228600" fontAlgn="base">
                <a:spcBef>
                  <a:spcPct val="0"/>
                </a:spcBef>
                <a:spcAft>
                  <a:spcPct val="0"/>
                </a:spcAft>
                <a:defRPr sz="2400">
                  <a:solidFill>
                    <a:schemeClr val="tx1"/>
                  </a:solidFill>
                  <a:latin typeface="Times" pitchFamily="18" charset="0"/>
                  <a:ea typeface="Osaka"/>
                  <a:cs typeface="Osaka"/>
                </a:defRPr>
              </a:lvl6pPr>
              <a:lvl7pPr marL="2971800" indent="-228600" fontAlgn="base">
                <a:spcBef>
                  <a:spcPct val="0"/>
                </a:spcBef>
                <a:spcAft>
                  <a:spcPct val="0"/>
                </a:spcAft>
                <a:defRPr sz="2400">
                  <a:solidFill>
                    <a:schemeClr val="tx1"/>
                  </a:solidFill>
                  <a:latin typeface="Times" pitchFamily="18" charset="0"/>
                  <a:ea typeface="Osaka"/>
                  <a:cs typeface="Osaka"/>
                </a:defRPr>
              </a:lvl7pPr>
              <a:lvl8pPr marL="3429000" indent="-228600" fontAlgn="base">
                <a:spcBef>
                  <a:spcPct val="0"/>
                </a:spcBef>
                <a:spcAft>
                  <a:spcPct val="0"/>
                </a:spcAft>
                <a:defRPr sz="2400">
                  <a:solidFill>
                    <a:schemeClr val="tx1"/>
                  </a:solidFill>
                  <a:latin typeface="Times" pitchFamily="18" charset="0"/>
                  <a:ea typeface="Osaka"/>
                  <a:cs typeface="Osaka"/>
                </a:defRPr>
              </a:lvl8pPr>
              <a:lvl9pPr marL="3886200" indent="-228600" fontAlgn="base">
                <a:spcBef>
                  <a:spcPct val="0"/>
                </a:spcBef>
                <a:spcAft>
                  <a:spcPct val="0"/>
                </a:spcAft>
                <a:defRPr sz="2400">
                  <a:solidFill>
                    <a:schemeClr val="tx1"/>
                  </a:solidFill>
                  <a:latin typeface="Times" pitchFamily="18" charset="0"/>
                  <a:ea typeface="Osaka"/>
                  <a:cs typeface="Osaka"/>
                </a:defRPr>
              </a:lvl9pPr>
            </a:lstStyle>
            <a:p>
              <a:pPr algn="ctr">
                <a:lnSpc>
                  <a:spcPct val="120000"/>
                </a:lnSpc>
                <a:spcAft>
                  <a:spcPts val="400"/>
                </a:spcAft>
              </a:pPr>
              <a:r>
                <a:rPr lang="en-GB" dirty="0">
                  <a:latin typeface="+mn-lt"/>
                  <a:ea typeface="MS PGothic" pitchFamily="34" charset="-128"/>
                  <a:cs typeface="Arial" pitchFamily="34" charset="0"/>
                </a:rPr>
                <a:t>IBM Cloud (WCS)</a:t>
              </a:r>
            </a:p>
          </p:txBody>
        </p:sp>
        <p:sp>
          <p:nvSpPr>
            <p:cNvPr id="13" name="Freeform 9">
              <a:extLst>
                <a:ext uri="{FF2B5EF4-FFF2-40B4-BE49-F238E27FC236}">
                  <a16:creationId xmlns:a16="http://schemas.microsoft.com/office/drawing/2014/main" id="{E1DC656A-292B-794A-96D6-0145DFBCBCC5}"/>
                </a:ext>
              </a:extLst>
            </p:cNvPr>
            <p:cNvSpPr>
              <a:spLocks/>
            </p:cNvSpPr>
            <p:nvPr/>
          </p:nvSpPr>
          <p:spPr bwMode="auto">
            <a:xfrm flipH="1">
              <a:off x="4646702" y="3434214"/>
              <a:ext cx="470106" cy="794619"/>
            </a:xfrm>
            <a:custGeom>
              <a:avLst/>
              <a:gdLst>
                <a:gd name="T0" fmla="*/ 427182 w 231"/>
                <a:gd name="T1" fmla="*/ 251337 h 344"/>
                <a:gd name="T2" fmla="*/ 0 w 231"/>
                <a:gd name="T3" fmla="*/ 404019 h 344"/>
                <a:gd name="T4" fmla="*/ 425258 w 231"/>
                <a:gd name="T5" fmla="*/ 554352 h 344"/>
                <a:gd name="T6" fmla="*/ 444500 w 231"/>
                <a:gd name="T7" fmla="*/ 396972 h 344"/>
                <a:gd name="T8" fmla="*/ 427182 w 231"/>
                <a:gd name="T9" fmla="*/ 251337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bg2">
                <a:lumMod val="100000"/>
              </a:schemeClr>
            </a:solidFill>
            <a:ln w="9525" cap="flat" cmpd="sng">
              <a:solidFill>
                <a:schemeClr val="bg2">
                  <a:lumMod val="100000"/>
                </a:schemeClr>
              </a:solidFill>
              <a:prstDash val="solid"/>
              <a:round/>
              <a:headEnd type="none" w="med" len="med"/>
              <a:tailEnd type="none" w="med" len="med"/>
            </a:ln>
            <a:effectLst/>
            <a:extLst/>
          </p:spPr>
          <p:txBody>
            <a:bodyPr lIns="0" tIns="0" rIns="0" bIns="0"/>
            <a:lstStyle/>
            <a:p>
              <a:pPr eaLnBrk="0" hangingPunct="0">
                <a:lnSpc>
                  <a:spcPct val="120000"/>
                </a:lnSpc>
                <a:spcAft>
                  <a:spcPts val="400"/>
                </a:spcAft>
              </a:pPr>
              <a:endParaRPr lang="en-US" sz="1600" dirty="0">
                <a:solidFill>
                  <a:srgbClr val="000000"/>
                </a:solidFill>
              </a:endParaRPr>
            </a:p>
          </p:txBody>
        </p:sp>
        <p:sp>
          <p:nvSpPr>
            <p:cNvPr id="14" name="AutoShape 10">
              <a:extLst>
                <a:ext uri="{FF2B5EF4-FFF2-40B4-BE49-F238E27FC236}">
                  <a16:creationId xmlns:a16="http://schemas.microsoft.com/office/drawing/2014/main" id="{7D381210-00CF-164B-AB74-CBFF03566773}"/>
                </a:ext>
              </a:extLst>
            </p:cNvPr>
            <p:cNvSpPr>
              <a:spLocks noChangeArrowheads="1"/>
            </p:cNvSpPr>
            <p:nvPr/>
          </p:nvSpPr>
          <p:spPr bwMode="auto">
            <a:xfrm rot="10800000">
              <a:off x="4608087" y="3685559"/>
              <a:ext cx="87305" cy="288810"/>
            </a:xfrm>
            <a:prstGeom prst="flowChartProcess">
              <a:avLst/>
            </a:prstGeom>
            <a:solidFill>
              <a:schemeClr val="bg2">
                <a:lumMod val="100000"/>
              </a:schemeClr>
            </a:solidFill>
            <a:ln>
              <a:noFill/>
            </a:ln>
            <a:effectLst/>
            <a:extLst/>
          </p:spPr>
          <p:txBody>
            <a:bodyPr lIns="0" tIns="0" rIns="0" bIns="0" anchor="ctr"/>
            <a:lstStyle/>
            <a:p>
              <a:pPr eaLnBrk="0" hangingPunct="0">
                <a:lnSpc>
                  <a:spcPct val="120000"/>
                </a:lnSpc>
                <a:spcAft>
                  <a:spcPts val="400"/>
                </a:spcAft>
              </a:pPr>
              <a:endParaRPr lang="en-US" sz="1600" dirty="0">
                <a:solidFill>
                  <a:srgbClr val="000000"/>
                </a:solidFill>
              </a:endParaRPr>
            </a:p>
          </p:txBody>
        </p:sp>
        <p:sp>
          <p:nvSpPr>
            <p:cNvPr id="15" name="AutoShape 13">
              <a:extLst>
                <a:ext uri="{FF2B5EF4-FFF2-40B4-BE49-F238E27FC236}">
                  <a16:creationId xmlns:a16="http://schemas.microsoft.com/office/drawing/2014/main" id="{04CC7F9A-5A70-6942-A5CA-28F5C68779A1}"/>
                </a:ext>
              </a:extLst>
            </p:cNvPr>
            <p:cNvSpPr>
              <a:spLocks noChangeArrowheads="1"/>
            </p:cNvSpPr>
            <p:nvPr/>
          </p:nvSpPr>
          <p:spPr bwMode="auto">
            <a:xfrm rot="10800000">
              <a:off x="7484127" y="3682435"/>
              <a:ext cx="85627" cy="290372"/>
            </a:xfrm>
            <a:prstGeom prst="flowChartProcess">
              <a:avLst/>
            </a:prstGeom>
            <a:solidFill>
              <a:schemeClr val="accent3"/>
            </a:solidFill>
            <a:ln w="9525" algn="ctr">
              <a:noFill/>
              <a:miter lim="800000"/>
              <a:headEnd/>
              <a:tailEnd/>
            </a:ln>
            <a:effectLst/>
            <a:extLst/>
          </p:spPr>
          <p:txBody>
            <a:bodyPr rot="10800000" lIns="0" tIns="0" rIns="0" bIns="0" anchor="ctr"/>
            <a:lstStyle/>
            <a:p>
              <a:pPr eaLnBrk="0" hangingPunct="0">
                <a:lnSpc>
                  <a:spcPct val="120000"/>
                </a:lnSpc>
                <a:spcAft>
                  <a:spcPts val="400"/>
                </a:spcAft>
              </a:pPr>
              <a:endParaRPr lang="en-US" sz="1600" dirty="0">
                <a:solidFill>
                  <a:srgbClr val="000000"/>
                </a:solidFill>
              </a:endParaRPr>
            </a:p>
          </p:txBody>
        </p:sp>
        <p:sp>
          <p:nvSpPr>
            <p:cNvPr id="16" name="Line 14">
              <a:extLst>
                <a:ext uri="{FF2B5EF4-FFF2-40B4-BE49-F238E27FC236}">
                  <a16:creationId xmlns:a16="http://schemas.microsoft.com/office/drawing/2014/main" id="{8565AB51-045C-2F4E-B033-E4FFA43F2D82}"/>
                </a:ext>
              </a:extLst>
            </p:cNvPr>
            <p:cNvSpPr>
              <a:spLocks noChangeShapeType="1"/>
            </p:cNvSpPr>
            <p:nvPr/>
          </p:nvSpPr>
          <p:spPr bwMode="auto">
            <a:xfrm>
              <a:off x="7527780" y="3682435"/>
              <a:ext cx="0" cy="295055"/>
            </a:xfrm>
            <a:prstGeom prst="line">
              <a:avLst/>
            </a:prstGeom>
            <a:solidFill>
              <a:schemeClr val="bg1">
                <a:lumMod val="85000"/>
              </a:scheme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lnSpc>
                  <a:spcPct val="120000"/>
                </a:lnSpc>
                <a:spcAft>
                  <a:spcPts val="400"/>
                </a:spcAft>
              </a:pPr>
              <a:endParaRPr lang="en-US" sz="1600" dirty="0">
                <a:solidFill>
                  <a:srgbClr val="000000"/>
                </a:solidFill>
              </a:endParaRPr>
            </a:p>
          </p:txBody>
        </p:sp>
        <p:sp>
          <p:nvSpPr>
            <p:cNvPr id="17" name="Freeform 12">
              <a:extLst>
                <a:ext uri="{FF2B5EF4-FFF2-40B4-BE49-F238E27FC236}">
                  <a16:creationId xmlns:a16="http://schemas.microsoft.com/office/drawing/2014/main" id="{1074B660-8C42-604E-A3BF-442F70F89CF1}"/>
                </a:ext>
              </a:extLst>
            </p:cNvPr>
            <p:cNvSpPr>
              <a:spLocks/>
            </p:cNvSpPr>
            <p:nvPr/>
          </p:nvSpPr>
          <p:spPr bwMode="auto">
            <a:xfrm flipH="1">
              <a:off x="7504274" y="3431092"/>
              <a:ext cx="470107" cy="793058"/>
            </a:xfrm>
            <a:custGeom>
              <a:avLst/>
              <a:gdLst>
                <a:gd name="T0" fmla="*/ 269 w 231"/>
                <a:gd name="T1" fmla="*/ 158 h 344"/>
                <a:gd name="T2" fmla="*/ 0 w 231"/>
                <a:gd name="T3" fmla="*/ 254 h 344"/>
                <a:gd name="T4" fmla="*/ 268 w 231"/>
                <a:gd name="T5" fmla="*/ 349 h 344"/>
                <a:gd name="T6" fmla="*/ 280 w 231"/>
                <a:gd name="T7" fmla="*/ 250 h 344"/>
                <a:gd name="T8" fmla="*/ 269 w 231"/>
                <a:gd name="T9" fmla="*/ 158 h 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1" h="344">
                  <a:moveTo>
                    <a:pt x="222" y="107"/>
                  </a:moveTo>
                  <a:cubicBezTo>
                    <a:pt x="184" y="107"/>
                    <a:pt x="0" y="0"/>
                    <a:pt x="0" y="172"/>
                  </a:cubicBezTo>
                  <a:cubicBezTo>
                    <a:pt x="0" y="344"/>
                    <a:pt x="181" y="236"/>
                    <a:pt x="221" y="236"/>
                  </a:cubicBezTo>
                  <a:lnTo>
                    <a:pt x="231" y="169"/>
                  </a:lnTo>
                  <a:lnTo>
                    <a:pt x="222" y="107"/>
                  </a:lnTo>
                  <a:close/>
                </a:path>
              </a:pathLst>
            </a:custGeom>
            <a:solidFill>
              <a:schemeClr val="accent3"/>
            </a:solid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17961" dir="8100000" algn="ctr" rotWithShape="0">
                      <a:srgbClr val="000000"/>
                    </a:outerShdw>
                  </a:effectLst>
                </a14:hiddenEffects>
              </a:ext>
            </a:extLst>
          </p:spPr>
          <p:txBody>
            <a:bodyPr lIns="0" tIns="0" rIns="0" bIns="0"/>
            <a:lstStyle/>
            <a:p>
              <a:pPr eaLnBrk="0" hangingPunct="0">
                <a:lnSpc>
                  <a:spcPct val="120000"/>
                </a:lnSpc>
                <a:spcAft>
                  <a:spcPts val="400"/>
                </a:spcAft>
              </a:pPr>
              <a:endParaRPr lang="en-US" sz="1600" dirty="0">
                <a:solidFill>
                  <a:srgbClr val="000000"/>
                </a:solidFill>
              </a:endParaRPr>
            </a:p>
          </p:txBody>
        </p:sp>
      </p:grpSp>
    </p:spTree>
    <p:extLst>
      <p:ext uri="{BB962C8B-B14F-4D97-AF65-F5344CB8AC3E}">
        <p14:creationId xmlns:p14="http://schemas.microsoft.com/office/powerpoint/2010/main" val="1572813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27065-CB30-BA43-A98A-EE7714AA6588}"/>
              </a:ext>
            </a:extLst>
          </p:cNvPr>
          <p:cNvPicPr>
            <a:picLocks noChangeAspect="1"/>
          </p:cNvPicPr>
          <p:nvPr/>
        </p:nvPicPr>
        <p:blipFill>
          <a:blip r:embed="rId2"/>
          <a:stretch>
            <a:fillRect/>
          </a:stretch>
        </p:blipFill>
        <p:spPr>
          <a:xfrm>
            <a:off x="0" y="0"/>
            <a:ext cx="12192000" cy="6894096"/>
          </a:xfrm>
          <a:prstGeom prst="rect">
            <a:avLst/>
          </a:prstGeom>
        </p:spPr>
      </p:pic>
    </p:spTree>
    <p:extLst>
      <p:ext uri="{BB962C8B-B14F-4D97-AF65-F5344CB8AC3E}">
        <p14:creationId xmlns:p14="http://schemas.microsoft.com/office/powerpoint/2010/main" val="269246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p:txBody>
          <a:bodyPr/>
          <a:lstStyle/>
          <a:p>
            <a:r>
              <a:rPr lang="de-DE" dirty="0"/>
              <a:t>Alle Angaben basieren auf dem derzeitigen Kenntnisstand. Änderungen vorbehalten. Dieses Dokument der INFOMOTION GmbH ist ausschließlich für den Adressaten bzw. Auftraggeber bestimmt. Es bleibt bis zu einer ausdrücklichen Übertragung von Nutzungsrechten Eigentum der INFOMOTION GmbH. Jede Bearbeitung, Verwertung, Vervielfältigung und/oder gewerbsmäßige Verbreitung des Werkes ist nur mit Einverständnis der INFOMOTION GmbH zulässig.</a:t>
            </a:r>
          </a:p>
        </p:txBody>
      </p:sp>
      <p:sp>
        <p:nvSpPr>
          <p:cNvPr id="17" name="Titel 16"/>
          <p:cNvSpPr>
            <a:spLocks noGrp="1"/>
          </p:cNvSpPr>
          <p:nvPr>
            <p:ph type="ctrTitle"/>
          </p:nvPr>
        </p:nvSpPr>
        <p:spPr/>
        <p:txBody>
          <a:bodyPr/>
          <a:lstStyle/>
          <a:p>
            <a:r>
              <a:rPr lang="de-DE" dirty="0"/>
              <a:t>INFOMOTION GmbH</a:t>
            </a:r>
          </a:p>
        </p:txBody>
      </p:sp>
      <p:sp>
        <p:nvSpPr>
          <p:cNvPr id="7" name="Textplatzhalter 6"/>
          <p:cNvSpPr>
            <a:spLocks noGrp="1"/>
          </p:cNvSpPr>
          <p:nvPr>
            <p:ph type="body" sz="quarter" idx="11"/>
          </p:nvPr>
        </p:nvSpPr>
        <p:spPr>
          <a:xfrm>
            <a:off x="652023" y="3933825"/>
            <a:ext cx="4787809" cy="185948"/>
          </a:xfrm>
        </p:spPr>
        <p:txBody>
          <a:bodyPr/>
          <a:lstStyle/>
          <a:p>
            <a:r>
              <a:rPr lang="de-DE" dirty="0"/>
              <a:t>Michael </a:t>
            </a:r>
            <a:r>
              <a:rPr lang="de-DE" dirty="0" err="1"/>
              <a:t>Löbbert</a:t>
            </a:r>
            <a:endParaRPr lang="de-DE" dirty="0"/>
          </a:p>
        </p:txBody>
      </p:sp>
      <p:sp>
        <p:nvSpPr>
          <p:cNvPr id="2" name="Textplatzhalter 1"/>
          <p:cNvSpPr>
            <a:spLocks noGrp="1"/>
          </p:cNvSpPr>
          <p:nvPr>
            <p:ph type="body" sz="quarter" idx="12"/>
          </p:nvPr>
        </p:nvSpPr>
        <p:spPr/>
        <p:txBody>
          <a:bodyPr/>
          <a:lstStyle/>
          <a:p>
            <a:r>
              <a:rPr lang="de-DE" dirty="0"/>
              <a:t>INFOMOTION GMBH</a:t>
            </a:r>
          </a:p>
          <a:p>
            <a:r>
              <a:rPr lang="de-DE" dirty="0"/>
              <a:t>Ludwigstraße 33-37</a:t>
            </a:r>
          </a:p>
          <a:p>
            <a:r>
              <a:rPr lang="de-DE" dirty="0"/>
              <a:t>60327 Frankfurt</a:t>
            </a:r>
          </a:p>
        </p:txBody>
      </p:sp>
      <p:sp>
        <p:nvSpPr>
          <p:cNvPr id="20" name="Textplatzhalter 19"/>
          <p:cNvSpPr>
            <a:spLocks noGrp="1"/>
          </p:cNvSpPr>
          <p:nvPr>
            <p:ph type="body" sz="quarter" idx="13"/>
          </p:nvPr>
        </p:nvSpPr>
        <p:spPr>
          <a:xfrm>
            <a:off x="652023" y="4152865"/>
            <a:ext cx="4787809" cy="155364"/>
          </a:xfrm>
        </p:spPr>
        <p:txBody>
          <a:bodyPr/>
          <a:lstStyle/>
          <a:p>
            <a:r>
              <a:rPr lang="de-DE" dirty="0"/>
              <a:t>Lead Consultant</a:t>
            </a:r>
          </a:p>
        </p:txBody>
      </p:sp>
      <p:sp>
        <p:nvSpPr>
          <p:cNvPr id="21" name="Textplatzhalter 20"/>
          <p:cNvSpPr>
            <a:spLocks noGrp="1"/>
          </p:cNvSpPr>
          <p:nvPr>
            <p:ph type="body" sz="quarter" idx="14"/>
          </p:nvPr>
        </p:nvSpPr>
        <p:spPr/>
        <p:txBody>
          <a:bodyPr/>
          <a:lstStyle/>
          <a:p>
            <a:r>
              <a:rPr lang="en-GB" dirty="0"/>
              <a:t>www.infomotion.de</a:t>
            </a:r>
          </a:p>
        </p:txBody>
      </p:sp>
      <p:sp>
        <p:nvSpPr>
          <p:cNvPr id="22" name="Textplatzhalter 21"/>
          <p:cNvSpPr>
            <a:spLocks noGrp="1"/>
          </p:cNvSpPr>
          <p:nvPr>
            <p:ph type="body" sz="quarter" idx="15"/>
          </p:nvPr>
        </p:nvSpPr>
        <p:spPr/>
        <p:txBody>
          <a:bodyPr/>
          <a:lstStyle/>
          <a:p>
            <a:r>
              <a:rPr lang="en-GB" dirty="0"/>
              <a:t>T +49 69 97460-730</a:t>
            </a:r>
            <a:br>
              <a:rPr lang="en-GB" dirty="0"/>
            </a:br>
            <a:r>
              <a:rPr lang="en-GB" dirty="0"/>
              <a:t>F +49 69 97460-799</a:t>
            </a:r>
          </a:p>
          <a:p>
            <a:r>
              <a:rPr lang="en-GB" dirty="0"/>
              <a:t>M +49 176 61635267</a:t>
            </a:r>
            <a:br>
              <a:rPr lang="en-GB" dirty="0"/>
            </a:br>
            <a:endParaRPr lang="en-GB" dirty="0"/>
          </a:p>
        </p:txBody>
      </p:sp>
      <p:sp>
        <p:nvSpPr>
          <p:cNvPr id="23" name="Textplatzhalter 22"/>
          <p:cNvSpPr>
            <a:spLocks noGrp="1"/>
          </p:cNvSpPr>
          <p:nvPr>
            <p:ph type="body" sz="quarter" idx="16"/>
          </p:nvPr>
        </p:nvSpPr>
        <p:spPr/>
        <p:txBody>
          <a:bodyPr/>
          <a:lstStyle/>
          <a:p>
            <a:r>
              <a:rPr lang="en-GB" dirty="0" err="1"/>
              <a:t>michael.loebbert@infomotion.de</a:t>
            </a:r>
            <a:br>
              <a:rPr lang="en-GB" dirty="0"/>
            </a:br>
            <a:endParaRPr lang="en-GB" dirty="0"/>
          </a:p>
        </p:txBody>
      </p:sp>
      <p:sp>
        <p:nvSpPr>
          <p:cNvPr id="3" name="Textplatzhalter 2"/>
          <p:cNvSpPr>
            <a:spLocks noGrp="1"/>
          </p:cNvSpPr>
          <p:nvPr>
            <p:ph type="body" sz="quarter" idx="17"/>
          </p:nvPr>
        </p:nvSpPr>
        <p:spPr>
          <a:xfrm>
            <a:off x="6445945" y="3933825"/>
            <a:ext cx="4787809" cy="185948"/>
          </a:xfrm>
        </p:spPr>
        <p:txBody>
          <a:bodyPr/>
          <a:lstStyle/>
          <a:p>
            <a:r>
              <a:rPr lang="de-DE" dirty="0"/>
              <a:t>Dr. Nicolai Erbs</a:t>
            </a:r>
          </a:p>
        </p:txBody>
      </p:sp>
      <p:sp>
        <p:nvSpPr>
          <p:cNvPr id="4" name="Textplatzhalter 3"/>
          <p:cNvSpPr>
            <a:spLocks noGrp="1"/>
          </p:cNvSpPr>
          <p:nvPr>
            <p:ph type="body" sz="quarter" idx="18"/>
          </p:nvPr>
        </p:nvSpPr>
        <p:spPr/>
        <p:txBody>
          <a:bodyPr/>
          <a:lstStyle/>
          <a:p>
            <a:r>
              <a:rPr lang="de-DE" dirty="0"/>
              <a:t>INFOMOTION GMBH</a:t>
            </a:r>
          </a:p>
          <a:p>
            <a:r>
              <a:rPr lang="de-DE" dirty="0"/>
              <a:t>Ludwigstraße 33-37</a:t>
            </a:r>
          </a:p>
          <a:p>
            <a:r>
              <a:rPr lang="de-DE" dirty="0"/>
              <a:t>60327 Frankfurt</a:t>
            </a:r>
          </a:p>
        </p:txBody>
      </p:sp>
      <p:sp>
        <p:nvSpPr>
          <p:cNvPr id="5" name="Textplatzhalter 4"/>
          <p:cNvSpPr>
            <a:spLocks noGrp="1"/>
          </p:cNvSpPr>
          <p:nvPr>
            <p:ph type="body" sz="quarter" idx="19"/>
          </p:nvPr>
        </p:nvSpPr>
        <p:spPr>
          <a:xfrm>
            <a:off x="6445945" y="4152865"/>
            <a:ext cx="4787809" cy="155364"/>
          </a:xfrm>
        </p:spPr>
        <p:txBody>
          <a:bodyPr/>
          <a:lstStyle/>
          <a:p>
            <a:r>
              <a:rPr lang="de-DE" dirty="0"/>
              <a:t>Senior Consultant</a:t>
            </a:r>
          </a:p>
        </p:txBody>
      </p:sp>
      <p:sp>
        <p:nvSpPr>
          <p:cNvPr id="8" name="Textplatzhalter 7"/>
          <p:cNvSpPr>
            <a:spLocks noGrp="1"/>
          </p:cNvSpPr>
          <p:nvPr>
            <p:ph type="body" sz="quarter" idx="20"/>
          </p:nvPr>
        </p:nvSpPr>
        <p:spPr/>
        <p:txBody>
          <a:bodyPr/>
          <a:lstStyle/>
          <a:p>
            <a:r>
              <a:rPr lang="en-GB" dirty="0"/>
              <a:t>www.infomotion.de</a:t>
            </a:r>
          </a:p>
        </p:txBody>
      </p:sp>
      <p:sp>
        <p:nvSpPr>
          <p:cNvPr id="9" name="Textplatzhalter 8"/>
          <p:cNvSpPr>
            <a:spLocks noGrp="1"/>
          </p:cNvSpPr>
          <p:nvPr>
            <p:ph type="body" sz="quarter" idx="21"/>
          </p:nvPr>
        </p:nvSpPr>
        <p:spPr/>
        <p:txBody>
          <a:bodyPr/>
          <a:lstStyle/>
          <a:p>
            <a:r>
              <a:rPr lang="en-GB" dirty="0"/>
              <a:t>T +49 69 97460-739</a:t>
            </a:r>
            <a:br>
              <a:rPr lang="en-GB" dirty="0"/>
            </a:br>
            <a:r>
              <a:rPr lang="en-GB" dirty="0"/>
              <a:t>F +49 69 97460-799</a:t>
            </a:r>
          </a:p>
        </p:txBody>
      </p:sp>
      <p:sp>
        <p:nvSpPr>
          <p:cNvPr id="10" name="Textplatzhalter 9"/>
          <p:cNvSpPr>
            <a:spLocks noGrp="1"/>
          </p:cNvSpPr>
          <p:nvPr>
            <p:ph type="body" sz="quarter" idx="22"/>
          </p:nvPr>
        </p:nvSpPr>
        <p:spPr/>
        <p:txBody>
          <a:bodyPr/>
          <a:lstStyle/>
          <a:p>
            <a:r>
              <a:rPr lang="de-DE" dirty="0" err="1"/>
              <a:t>nicolai.erbs@infomotion.de</a:t>
            </a:r>
            <a:endParaRPr lang="de-DE" dirty="0"/>
          </a:p>
        </p:txBody>
      </p:sp>
      <p:sp>
        <p:nvSpPr>
          <p:cNvPr id="12" name="Picture Placeholder 11">
            <a:extLst>
              <a:ext uri="{FF2B5EF4-FFF2-40B4-BE49-F238E27FC236}">
                <a16:creationId xmlns:a16="http://schemas.microsoft.com/office/drawing/2014/main" id="{F46160EA-D5EC-9545-AF94-B071E5D26492}"/>
              </a:ext>
            </a:extLst>
          </p:cNvPr>
          <p:cNvSpPr>
            <a:spLocks noGrp="1"/>
          </p:cNvSpPr>
          <p:nvPr>
            <p:ph type="pic" sz="quarter" idx="23"/>
          </p:nvPr>
        </p:nvSpPr>
        <p:spPr/>
      </p:sp>
      <p:sp>
        <p:nvSpPr>
          <p:cNvPr id="16" name="Picture Placeholder 15">
            <a:extLst>
              <a:ext uri="{FF2B5EF4-FFF2-40B4-BE49-F238E27FC236}">
                <a16:creationId xmlns:a16="http://schemas.microsoft.com/office/drawing/2014/main" id="{F87982B3-E777-1646-ADD0-2518DAE6099E}"/>
              </a:ext>
            </a:extLst>
          </p:cNvPr>
          <p:cNvSpPr>
            <a:spLocks noGrp="1"/>
          </p:cNvSpPr>
          <p:nvPr>
            <p:ph type="pic" sz="quarter" idx="24"/>
          </p:nvPr>
        </p:nvSpPr>
        <p:spPr/>
      </p:sp>
    </p:spTree>
    <p:extLst>
      <p:ext uri="{BB962C8B-B14F-4D97-AF65-F5344CB8AC3E}">
        <p14:creationId xmlns:p14="http://schemas.microsoft.com/office/powerpoint/2010/main" val="427303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B958-53D5-C145-A67A-AFB8DA22CE24}"/>
              </a:ext>
            </a:extLst>
          </p:cNvPr>
          <p:cNvSpPr>
            <a:spLocks noGrp="1"/>
          </p:cNvSpPr>
          <p:nvPr>
            <p:ph type="ctrTitle"/>
          </p:nvPr>
        </p:nvSpPr>
        <p:spPr/>
        <p:txBody>
          <a:bodyPr/>
          <a:lstStyle/>
          <a:p>
            <a:r>
              <a:rPr lang="de-DE" dirty="0"/>
              <a:t>Vorstellung</a:t>
            </a:r>
          </a:p>
        </p:txBody>
      </p:sp>
      <p:sp>
        <p:nvSpPr>
          <p:cNvPr id="3" name="Content Placeholder 2">
            <a:extLst>
              <a:ext uri="{FF2B5EF4-FFF2-40B4-BE49-F238E27FC236}">
                <a16:creationId xmlns:a16="http://schemas.microsoft.com/office/drawing/2014/main" id="{3E06E85F-E578-E64F-8B02-1E8856231453}"/>
              </a:ext>
            </a:extLst>
          </p:cNvPr>
          <p:cNvSpPr>
            <a:spLocks noGrp="1"/>
          </p:cNvSpPr>
          <p:nvPr>
            <p:ph sz="quarter" idx="10"/>
          </p:nvPr>
        </p:nvSpPr>
        <p:spPr/>
        <p:txBody>
          <a:bodyPr/>
          <a:lstStyle/>
          <a:p>
            <a:endParaRPr lang="de-DE"/>
          </a:p>
        </p:txBody>
      </p:sp>
      <p:pic>
        <p:nvPicPr>
          <p:cNvPr id="4" name="Picture 3">
            <a:extLst>
              <a:ext uri="{FF2B5EF4-FFF2-40B4-BE49-F238E27FC236}">
                <a16:creationId xmlns:a16="http://schemas.microsoft.com/office/drawing/2014/main" id="{FB1E3573-D097-3B44-A768-33636ACC27D6}"/>
              </a:ext>
            </a:extLst>
          </p:cNvPr>
          <p:cNvPicPr>
            <a:picLocks noChangeAspect="1"/>
          </p:cNvPicPr>
          <p:nvPr/>
        </p:nvPicPr>
        <p:blipFill>
          <a:blip r:embed="rId2"/>
          <a:stretch>
            <a:fillRect/>
          </a:stretch>
        </p:blipFill>
        <p:spPr>
          <a:xfrm>
            <a:off x="4062411" y="2528667"/>
            <a:ext cx="4067175" cy="4067175"/>
          </a:xfrm>
          <a:prstGeom prst="rect">
            <a:avLst/>
          </a:prstGeom>
        </p:spPr>
      </p:pic>
    </p:spTree>
    <p:extLst>
      <p:ext uri="{BB962C8B-B14F-4D97-AF65-F5344CB8AC3E}">
        <p14:creationId xmlns:p14="http://schemas.microsoft.com/office/powerpoint/2010/main" val="3561996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94" y="4839297"/>
            <a:ext cx="1587128" cy="1587128"/>
          </a:xfrm>
          <a:prstGeom prst="rect">
            <a:avLst/>
          </a:prstGeom>
        </p:spPr>
      </p:pic>
      <p:sp>
        <p:nvSpPr>
          <p:cNvPr id="2" name="Titel 1"/>
          <p:cNvSpPr>
            <a:spLocks noGrp="1"/>
          </p:cNvSpPr>
          <p:nvPr>
            <p:ph type="title"/>
          </p:nvPr>
        </p:nvSpPr>
        <p:spPr/>
        <p:txBody>
          <a:bodyPr/>
          <a:lstStyle/>
          <a:p>
            <a:r>
              <a:rPr lang="de-DE" dirty="0"/>
              <a:t>INFOMOTION: Unser Erfolgsgeheimnis? We love data!</a:t>
            </a:r>
          </a:p>
        </p:txBody>
      </p:sp>
      <p:sp>
        <p:nvSpPr>
          <p:cNvPr id="9" name="Textplatzhalter 8"/>
          <p:cNvSpPr>
            <a:spLocks noGrp="1"/>
          </p:cNvSpPr>
          <p:nvPr>
            <p:ph type="body" sz="quarter" idx="10"/>
          </p:nvPr>
        </p:nvSpPr>
        <p:spPr/>
        <p:txBody>
          <a:bodyPr/>
          <a:lstStyle/>
          <a:p>
            <a:endParaRPr lang="de-DE"/>
          </a:p>
        </p:txBody>
      </p:sp>
      <p:sp>
        <p:nvSpPr>
          <p:cNvPr id="46" name="Rechteck 45"/>
          <p:cNvSpPr>
            <a:spLocks/>
          </p:cNvSpPr>
          <p:nvPr/>
        </p:nvSpPr>
        <p:spPr>
          <a:xfrm>
            <a:off x="9007521" y="1827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300 </a:t>
            </a:r>
            <a:r>
              <a:rPr lang="de-DE" sz="1400" dirty="0">
                <a:solidFill>
                  <a:srgbClr val="F08C23"/>
                </a:solidFill>
              </a:rPr>
              <a:t>MITARBEITER</a:t>
            </a:r>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l="5678" t="17841" b="24148"/>
          <a:stretch/>
        </p:blipFill>
        <p:spPr>
          <a:xfrm>
            <a:off x="9198021" y="2672326"/>
            <a:ext cx="2139002" cy="1315570"/>
          </a:xfrm>
          <a:prstGeom prst="rect">
            <a:avLst/>
          </a:prstGeom>
        </p:spPr>
      </p:pic>
      <p:pic>
        <p:nvPicPr>
          <p:cNvPr id="34" name="Grafik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401" y="2493602"/>
            <a:ext cx="1494296" cy="1494294"/>
          </a:xfrm>
          <a:prstGeom prst="rect">
            <a:avLst/>
          </a:prstGeom>
        </p:spPr>
      </p:pic>
      <p:sp>
        <p:nvSpPr>
          <p:cNvPr id="27" name="Rechteck 26"/>
          <p:cNvSpPr>
            <a:spLocks/>
          </p:cNvSpPr>
          <p:nvPr/>
        </p:nvSpPr>
        <p:spPr>
          <a:xfrm>
            <a:off x="633548"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noAutofit/>
          </a:bodyPr>
          <a:lstStyle/>
          <a:p>
            <a:r>
              <a:rPr lang="de-DE" sz="1400" cap="all" dirty="0">
                <a:solidFill>
                  <a:srgbClr val="F08C23"/>
                </a:solidFill>
              </a:rPr>
              <a:t>Business </a:t>
            </a:r>
            <a:r>
              <a:rPr lang="de-DE" sz="1400" cap="all" dirty="0" err="1">
                <a:solidFill>
                  <a:srgbClr val="F08C23"/>
                </a:solidFill>
              </a:rPr>
              <a:t>Intelligence</a:t>
            </a:r>
            <a:r>
              <a:rPr lang="de-DE" sz="1400" cap="all" dirty="0">
                <a:solidFill>
                  <a:srgbClr val="F08C23"/>
                </a:solidFill>
              </a:rPr>
              <a:t>, Big Data &amp; Digital Solutions</a:t>
            </a:r>
          </a:p>
        </p:txBody>
      </p:sp>
      <p:sp>
        <p:nvSpPr>
          <p:cNvPr id="41" name="Rechteck 40"/>
          <p:cNvSpPr>
            <a:spLocks/>
          </p:cNvSpPr>
          <p:nvPr/>
        </p:nvSpPr>
        <p:spPr>
          <a:xfrm>
            <a:off x="6218140" y="1827899"/>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13 JAHRE WACHSTUM </a:t>
            </a:r>
          </a:p>
        </p:txBody>
      </p:sp>
      <p:pic>
        <p:nvPicPr>
          <p:cNvPr id="8" name="Grafik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5687" y="2622990"/>
            <a:ext cx="1364906" cy="1364906"/>
          </a:xfrm>
          <a:prstGeom prst="rect">
            <a:avLst/>
          </a:prstGeom>
        </p:spPr>
      </p:pic>
      <p:sp>
        <p:nvSpPr>
          <p:cNvPr id="33" name="Rechteck 32"/>
          <p:cNvSpPr>
            <a:spLocks/>
          </p:cNvSpPr>
          <p:nvPr/>
        </p:nvSpPr>
        <p:spPr>
          <a:xfrm>
            <a:off x="3428758" y="1827900"/>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8 Standorte</a:t>
            </a:r>
          </a:p>
          <a:p>
            <a:r>
              <a:rPr lang="de-DE" sz="1400" cap="all" dirty="0">
                <a:solidFill>
                  <a:srgbClr val="F08C23"/>
                </a:solidFill>
              </a:rPr>
              <a:t>DACH Region</a:t>
            </a:r>
          </a:p>
        </p:txBody>
      </p:sp>
      <p:pic>
        <p:nvPicPr>
          <p:cNvPr id="51" name="Grafik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1719" y="2665342"/>
            <a:ext cx="1314078" cy="1322554"/>
          </a:xfrm>
          <a:prstGeom prst="rect">
            <a:avLst/>
          </a:prstGeom>
        </p:spPr>
      </p:pic>
      <p:cxnSp>
        <p:nvCxnSpPr>
          <p:cNvPr id="47" name="Gerade Verbindung 101"/>
          <p:cNvCxnSpPr>
            <a:cxnSpLocks/>
          </p:cNvCxnSpPr>
          <p:nvPr/>
        </p:nvCxnSpPr>
        <p:spPr>
          <a:xfrm>
            <a:off x="9007521"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28" name="Gerade Verbindung 101"/>
          <p:cNvCxnSpPr>
            <a:cxnSpLocks/>
          </p:cNvCxnSpPr>
          <p:nvPr/>
        </p:nvCxnSpPr>
        <p:spPr>
          <a:xfrm>
            <a:off x="633549"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2" name="Gerade Verbindung 101"/>
          <p:cNvCxnSpPr>
            <a:cxnSpLocks/>
          </p:cNvCxnSpPr>
          <p:nvPr/>
        </p:nvCxnSpPr>
        <p:spPr>
          <a:xfrm>
            <a:off x="621814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7" name="Gerade Verbindung 101"/>
          <p:cNvCxnSpPr>
            <a:cxnSpLocks/>
          </p:cNvCxnSpPr>
          <p:nvPr/>
        </p:nvCxnSpPr>
        <p:spPr>
          <a:xfrm>
            <a:off x="3422930" y="1827896"/>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25" name="Rechteck 24"/>
          <p:cNvSpPr>
            <a:spLocks/>
          </p:cNvSpPr>
          <p:nvPr/>
        </p:nvSpPr>
        <p:spPr>
          <a:xfrm>
            <a:off x="63354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a:solidFill>
                  <a:srgbClr val="F08C23"/>
                </a:solidFill>
              </a:rPr>
              <a:t>350</a:t>
            </a:r>
            <a:r>
              <a:rPr lang="de-DE" sz="1400" dirty="0">
                <a:solidFill>
                  <a:srgbClr val="F08C23"/>
                </a:solidFill>
              </a:rPr>
              <a:t>+ KUNDEN</a:t>
            </a:r>
          </a:p>
          <a:p>
            <a:r>
              <a:rPr lang="de-DE" sz="1400" dirty="0">
                <a:solidFill>
                  <a:srgbClr val="F08C23"/>
                </a:solidFill>
              </a:rPr>
              <a:t>ALLER BRANCHEN</a:t>
            </a:r>
          </a:p>
        </p:txBody>
      </p:sp>
      <p:pic>
        <p:nvPicPr>
          <p:cNvPr id="5" name="Grafik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6399" y="4932129"/>
            <a:ext cx="1494298" cy="1494296"/>
          </a:xfrm>
          <a:prstGeom prst="rect">
            <a:avLst/>
          </a:prstGeom>
        </p:spPr>
      </p:pic>
      <p:sp>
        <p:nvSpPr>
          <p:cNvPr id="32" name="Rechteck 31"/>
          <p:cNvSpPr>
            <a:spLocks/>
          </p:cNvSpPr>
          <p:nvPr/>
        </p:nvSpPr>
        <p:spPr>
          <a:xfrm>
            <a:off x="3428758"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FULL SERVICE-anbieter</a:t>
            </a:r>
          </a:p>
        </p:txBody>
      </p:sp>
      <p:cxnSp>
        <p:nvCxnSpPr>
          <p:cNvPr id="30" name="Gerade Verbindung 101"/>
          <p:cNvCxnSpPr>
            <a:cxnSpLocks/>
          </p:cNvCxnSpPr>
          <p:nvPr/>
        </p:nvCxnSpPr>
        <p:spPr>
          <a:xfrm>
            <a:off x="633549"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7" name="Gruppieren 6">
            <a:extLst>
              <a:ext uri="{FF2B5EF4-FFF2-40B4-BE49-F238E27FC236}">
                <a16:creationId xmlns:a16="http://schemas.microsoft.com/office/drawing/2014/main" id="{3DF14F23-B224-4E00-9C3B-DD56C2D327CB}"/>
              </a:ext>
            </a:extLst>
          </p:cNvPr>
          <p:cNvGrpSpPr/>
          <p:nvPr/>
        </p:nvGrpSpPr>
        <p:grpSpPr>
          <a:xfrm>
            <a:off x="9007521" y="4275898"/>
            <a:ext cx="2520000" cy="2160000"/>
            <a:chOff x="6218140" y="4275897"/>
            <a:chExt cx="2520000" cy="2160000"/>
          </a:xfrm>
        </p:grpSpPr>
        <p:pic>
          <p:nvPicPr>
            <p:cNvPr id="6" name="Grafik 5"/>
            <p:cNvPicPr>
              <a:picLocks noChangeAspect="1"/>
            </p:cNvPicPr>
            <p:nvPr/>
          </p:nvPicPr>
          <p:blipFill rotWithShape="1">
            <a:blip r:embed="rId9" cstate="print">
              <a:extLst>
                <a:ext uri="{28A0092B-C50C-407E-A947-70E740481C1C}">
                  <a14:useLocalDpi xmlns:a14="http://schemas.microsoft.com/office/drawing/2010/main" val="0"/>
                </a:ext>
              </a:extLst>
            </a:blip>
            <a:srcRect t="20678" b="16394"/>
            <a:stretch/>
          </p:blipFill>
          <p:spPr>
            <a:xfrm>
              <a:off x="6540102" y="5079736"/>
              <a:ext cx="1876076" cy="1180584"/>
            </a:xfrm>
            <a:prstGeom prst="rect">
              <a:avLst/>
            </a:prstGeom>
          </p:spPr>
        </p:pic>
        <p:sp>
          <p:nvSpPr>
            <p:cNvPr id="40" name="Rechteck 39"/>
            <p:cNvSpPr>
              <a:spLocks/>
            </p:cNvSpPr>
            <p:nvPr/>
          </p:nvSpPr>
          <p:spPr>
            <a:xfrm>
              <a:off x="6218140"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44" name="Gerade Verbindung 101"/>
            <p:cNvCxnSpPr>
              <a:cxnSpLocks/>
            </p:cNvCxnSpPr>
            <p:nvPr/>
          </p:nvCxnSpPr>
          <p:spPr>
            <a:xfrm>
              <a:off x="621814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cxnSp>
        <p:nvCxnSpPr>
          <p:cNvPr id="38" name="Gerade Verbindung 101"/>
          <p:cNvCxnSpPr>
            <a:cxnSpLocks/>
          </p:cNvCxnSpPr>
          <p:nvPr/>
        </p:nvCxnSpPr>
        <p:spPr>
          <a:xfrm>
            <a:off x="3422930"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146BA957-3B0F-4B6A-9E34-2F1120378643}"/>
              </a:ext>
            </a:extLst>
          </p:cNvPr>
          <p:cNvGrpSpPr/>
          <p:nvPr/>
        </p:nvGrpSpPr>
        <p:grpSpPr>
          <a:xfrm>
            <a:off x="6212311" y="4275897"/>
            <a:ext cx="2520000" cy="2160000"/>
            <a:chOff x="9007521" y="4275897"/>
            <a:chExt cx="2520000" cy="2160000"/>
          </a:xfrm>
        </p:grpSpPr>
        <p:sp>
          <p:nvSpPr>
            <p:cNvPr id="26" name="Rechteck 25"/>
            <p:cNvSpPr>
              <a:spLocks/>
            </p:cNvSpPr>
            <p:nvPr/>
          </p:nvSpPr>
          <p:spPr>
            <a:xfrm>
              <a:off x="9007521" y="4275898"/>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dirty="0">
                  <a:solidFill>
                    <a:srgbClr val="F08C23"/>
                  </a:solidFill>
                </a:rPr>
                <a:t>INFOMOTION LAB</a:t>
              </a:r>
            </a:p>
          </p:txBody>
        </p:sp>
        <p:cxnSp>
          <p:nvCxnSpPr>
            <p:cNvPr id="49" name="Gerade Verbindung 101"/>
            <p:cNvCxnSpPr>
              <a:cxnSpLocks/>
            </p:cNvCxnSpPr>
            <p:nvPr/>
          </p:nvCxnSpPr>
          <p:spPr>
            <a:xfrm>
              <a:off x="9007521" y="4275897"/>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29" name="Grafik 28"/>
            <p:cNvPicPr>
              <a:picLocks noChangeAspect="1"/>
            </p:cNvPicPr>
            <p:nvPr/>
          </p:nvPicPr>
          <p:blipFill rotWithShape="1">
            <a:blip r:embed="rId10" cstate="print">
              <a:extLst>
                <a:ext uri="{28A0092B-C50C-407E-A947-70E740481C1C}">
                  <a14:useLocalDpi xmlns:a14="http://schemas.microsoft.com/office/drawing/2010/main" val="0"/>
                </a:ext>
              </a:extLst>
            </a:blip>
            <a:srcRect t="11781"/>
            <a:stretch/>
          </p:blipFill>
          <p:spPr>
            <a:xfrm>
              <a:off x="9475109" y="5018516"/>
              <a:ext cx="1392765" cy="1228690"/>
            </a:xfrm>
            <a:prstGeom prst="rect">
              <a:avLst/>
            </a:prstGeom>
          </p:spPr>
        </p:pic>
      </p:grpSp>
      <p:grpSp>
        <p:nvGrpSpPr>
          <p:cNvPr id="56" name="Gruppieren 55"/>
          <p:cNvGrpSpPr/>
          <p:nvPr/>
        </p:nvGrpSpPr>
        <p:grpSpPr>
          <a:xfrm>
            <a:off x="12343565" y="4292675"/>
            <a:ext cx="2531591" cy="2160000"/>
            <a:chOff x="6229089" y="4292675"/>
            <a:chExt cx="2531591" cy="2160000"/>
          </a:xfrm>
        </p:grpSpPr>
        <p:sp>
          <p:nvSpPr>
            <p:cNvPr id="57" name="Rechteck 56"/>
            <p:cNvSpPr>
              <a:spLocks/>
            </p:cNvSpPr>
            <p:nvPr/>
          </p:nvSpPr>
          <p:spPr>
            <a:xfrm>
              <a:off x="6229089" y="4292676"/>
              <a:ext cx="2520000" cy="628261"/>
            </a:xfrm>
            <a:prstGeom prst="rect">
              <a:avLst/>
            </a:prstGeom>
            <a:solidFill>
              <a:schemeClr val="bg2"/>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de-DE" sz="1400" cap="all" dirty="0">
                  <a:solidFill>
                    <a:srgbClr val="F08C23"/>
                  </a:solidFill>
                </a:rPr>
                <a:t>STARKE Kooperationen</a:t>
              </a:r>
            </a:p>
          </p:txBody>
        </p:sp>
        <p:cxnSp>
          <p:nvCxnSpPr>
            <p:cNvPr id="58" name="Gerade Verbindung 101"/>
            <p:cNvCxnSpPr>
              <a:cxnSpLocks/>
            </p:cNvCxnSpPr>
            <p:nvPr/>
          </p:nvCxnSpPr>
          <p:spPr>
            <a:xfrm>
              <a:off x="6229089" y="4292675"/>
              <a:ext cx="0" cy="2160000"/>
            </a:xfrm>
            <a:prstGeom prst="line">
              <a:avLst/>
            </a:prstGeom>
            <a:ln w="12700" cmpd="sng">
              <a:solidFill>
                <a:schemeClr val="accent2"/>
              </a:solidFill>
            </a:ln>
            <a:effectLst/>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6302710" y="5115821"/>
              <a:ext cx="2457970" cy="941359"/>
              <a:chOff x="6302710" y="5115821"/>
              <a:chExt cx="2457970" cy="941359"/>
            </a:xfrm>
          </p:grpSpPr>
          <p:pic>
            <p:nvPicPr>
              <p:cNvPr id="60" name="Grafik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557" y="5115821"/>
                <a:ext cx="522532" cy="102374"/>
              </a:xfrm>
              <a:prstGeom prst="rect">
                <a:avLst/>
              </a:prstGeom>
            </p:spPr>
          </p:pic>
          <p:pic>
            <p:nvPicPr>
              <p:cNvPr id="61" name="Picture 12" descr="C:\Users\Steffen Kandler\Desktop\Partner Logos skaliert\SAS.jpg"/>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4388" t="37841" r="26583" b="38527"/>
              <a:stretch/>
            </p:blipFill>
            <p:spPr bwMode="auto">
              <a:xfrm>
                <a:off x="8363752" y="5883195"/>
                <a:ext cx="396928" cy="159584"/>
              </a:xfrm>
              <a:prstGeom prst="rect">
                <a:avLst/>
              </a:prstGeom>
              <a:noFill/>
              <a:extLst>
                <a:ext uri="{909E8E84-426E-40DD-AFC4-6F175D3DCCD1}">
                  <a14:hiddenFill xmlns:a14="http://schemas.microsoft.com/office/drawing/2010/main">
                    <a:solidFill>
                      <a:srgbClr val="FFFFFF"/>
                    </a:solidFill>
                  </a14:hiddenFill>
                </a:ext>
              </a:extLst>
            </p:spPr>
          </p:pic>
          <p:pic>
            <p:nvPicPr>
              <p:cNvPr id="62" name="Grafik 61"/>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1175" y="5868794"/>
                <a:ext cx="396928" cy="188386"/>
              </a:xfrm>
              <a:prstGeom prst="rect">
                <a:avLst/>
              </a:prstGeom>
            </p:spPr>
          </p:pic>
          <p:pic>
            <p:nvPicPr>
              <p:cNvPr id="63" name="Grafik 6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21175" y="5115821"/>
                <a:ext cx="396928" cy="147754"/>
              </a:xfrm>
              <a:prstGeom prst="rect">
                <a:avLst/>
              </a:prstGeom>
            </p:spPr>
          </p:pic>
          <p:pic>
            <p:nvPicPr>
              <p:cNvPr id="64" name="Grafik 63"/>
              <p:cNvPicPr>
                <a:picLocks noChangeAspect="1"/>
              </p:cNvPicPr>
              <p:nvPr/>
            </p:nvPicPr>
            <p:blipFill rotWithShape="1">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t="23720" b="24106"/>
              <a:stretch/>
            </p:blipFill>
            <p:spPr>
              <a:xfrm>
                <a:off x="8042941" y="5511465"/>
                <a:ext cx="717739" cy="116165"/>
              </a:xfrm>
              <a:prstGeom prst="rect">
                <a:avLst/>
              </a:prstGeom>
            </p:spPr>
          </p:pic>
          <p:pic>
            <p:nvPicPr>
              <p:cNvPr id="65" name="Picture 8" descr="http://www.infomotion.de/var/infomotion/storage/images/unternehmen/expertise/unsere-technologien/microstrategy/10573-4-ger-DE/MicroStrategy_image8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160770" y="5502375"/>
                <a:ext cx="717738" cy="111322"/>
              </a:xfrm>
              <a:prstGeom prst="rect">
                <a:avLst/>
              </a:prstGeom>
              <a:noFill/>
              <a:extLst>
                <a:ext uri="{909E8E84-426E-40DD-AFC4-6F175D3DCCD1}">
                  <a14:hiddenFill xmlns:a14="http://schemas.microsoft.com/office/drawing/2010/main">
                    <a:solidFill>
                      <a:srgbClr val="FFFFFF"/>
                    </a:solidFill>
                  </a14:hiddenFill>
                </a:ext>
              </a:extLst>
            </p:spPr>
          </p:pic>
          <p:pic>
            <p:nvPicPr>
              <p:cNvPr id="66" name="Grafik 65"/>
              <p:cNvPicPr>
                <a:picLocks noChangeAspect="1"/>
              </p:cNvPicPr>
              <p:nvPr/>
            </p:nvPicPr>
            <p:blipFill rotWithShape="1">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l="10419" t="20097" r="8254" b="25141"/>
              <a:stretch/>
            </p:blipFill>
            <p:spPr>
              <a:xfrm>
                <a:off x="6302710" y="5465431"/>
                <a:ext cx="717738" cy="165443"/>
              </a:xfrm>
              <a:prstGeom prst="rect">
                <a:avLst/>
              </a:prstGeom>
            </p:spPr>
          </p:pic>
          <p:pic>
            <p:nvPicPr>
              <p:cNvPr id="67" name="Picture 2" descr="http://www.infomotion.de/var/infomotion/storage/images/unternehmen/expertise/unsere-technologien/cloudera/10199-7-ger-DE/Cloudera_image80.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37375"/>
              <a:stretch/>
            </p:blipFill>
            <p:spPr bwMode="auto">
              <a:xfrm>
                <a:off x="6309353" y="5115821"/>
                <a:ext cx="522532" cy="9901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www.infomotion.de/var/infomotion/storage/images/unternehmen/expertise/unsere-technologien/qlik/10653-9-ger-DE/Qlik_image80.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8238" t="22601" r="39131" b="22737"/>
              <a:stretch/>
            </p:blipFill>
            <p:spPr bwMode="auto">
              <a:xfrm>
                <a:off x="6309353" y="5899792"/>
                <a:ext cx="396928" cy="15738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93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3" name="Shape 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pPr defTabSz="609585" hangingPunct="0">
              <a:defRPr/>
            </a:pPr>
            <a:fld id="{86CB4B4D-7CA3-9044-876B-883B54F8677D}" type="slidenum">
              <a:rPr sz="667" kern="0">
                <a:solidFill>
                  <a:srgbClr val="FDFEFD"/>
                </a:solidFill>
                <a:latin typeface="IBM Plex Sans Regular" charset="0"/>
                <a:ea typeface="IBM Plex Sans Regular" charset="0"/>
                <a:cs typeface="IBM Plex Sans Regular" charset="0"/>
                <a:sym typeface="IBM Eliot Sans"/>
              </a:rPr>
              <a:pPr defTabSz="609585" hangingPunct="0">
                <a:defRPr/>
              </a:pPr>
              <a:t>5</a:t>
            </a:fld>
            <a:endParaRPr sz="667" kern="0" dirty="0">
              <a:solidFill>
                <a:srgbClr val="FDFEFD"/>
              </a:solidFill>
              <a:latin typeface="IBM Plex Sans Regular" charset="0"/>
              <a:ea typeface="IBM Plex Sans Regular" charset="0"/>
              <a:cs typeface="IBM Plex Sans Regular" charset="0"/>
              <a:sym typeface="IBM Eliot Sans"/>
            </a:endParaRPr>
          </a:p>
        </p:txBody>
      </p:sp>
      <p:sp>
        <p:nvSpPr>
          <p:cNvPr id="102" name="Shape 504"/>
          <p:cNvSpPr>
            <a:spLocks noGrp="1"/>
          </p:cNvSpPr>
          <p:nvPr>
            <p:ph type="title"/>
          </p:nvPr>
        </p:nvSpPr>
        <p:spPr>
          <a:xfrm>
            <a:off x="454700" y="231650"/>
            <a:ext cx="5791201" cy="973365"/>
          </a:xfrm>
          <a:prstGeom prst="rect">
            <a:avLst/>
          </a:prstGeom>
        </p:spPr>
        <p:txBody>
          <a:bodyPr>
            <a:noAutofit/>
          </a:bodyPr>
          <a:lstStyle/>
          <a:p>
            <a:r>
              <a:rPr lang="en-US" dirty="0">
                <a:solidFill>
                  <a:srgbClr val="FDFEFD"/>
                </a:solidFill>
                <a:latin typeface="IBM Plex Sans" charset="0"/>
                <a:ea typeface="IBM Plex Sans" charset="0"/>
                <a:cs typeface="IBM Plex Sans" charset="0"/>
                <a:sym typeface="Helvetica Neue"/>
              </a:rPr>
              <a:t>Only IBM delivers an architecture engineered for disruption</a:t>
            </a:r>
            <a:br>
              <a:rPr lang="en-US" dirty="0">
                <a:solidFill>
                  <a:srgbClr val="FDFEFD"/>
                </a:solidFill>
                <a:latin typeface="IBM Plex Sans" charset="0"/>
                <a:ea typeface="IBM Plex Sans" charset="0"/>
                <a:cs typeface="IBM Plex Sans" charset="0"/>
                <a:sym typeface="Helvetica Neue"/>
              </a:rPr>
            </a:br>
            <a:endParaRPr dirty="0">
              <a:solidFill>
                <a:srgbClr val="FDFEFD"/>
              </a:solidFill>
              <a:latin typeface="IBM Plex Sans Regular" charset="0"/>
              <a:ea typeface="IBM Plex Sans Regular" charset="0"/>
              <a:cs typeface="IBM Plex Sans Regular" charset="0"/>
            </a:endParaRPr>
          </a:p>
        </p:txBody>
      </p:sp>
      <p:sp>
        <p:nvSpPr>
          <p:cNvPr id="33" name="Shape 295"/>
          <p:cNvSpPr txBox="1"/>
          <p:nvPr/>
        </p:nvSpPr>
        <p:spPr>
          <a:xfrm>
            <a:off x="3709820" y="5086220"/>
            <a:ext cx="8241792" cy="1158240"/>
          </a:xfrm>
          <a:prstGeom prst="rect">
            <a:avLst/>
          </a:prstGeom>
          <a:solidFill>
            <a:srgbClr val="0064FF">
              <a:alpha val="40000"/>
            </a:srgbClr>
          </a:solidFill>
          <a:ln w="12700">
            <a:noFill/>
          </a:ln>
        </p:spPr>
        <p:txBody>
          <a:bodyPr wrap="square" lIns="121900" tIns="60933" rIns="121900" bIns="60933" anchor="ctr" anchorCtr="0">
            <a:noAutofit/>
          </a:bodyPr>
          <a:lstStyle/>
          <a:p>
            <a:pPr algn="ctr" defTabSz="609585" hangingPunct="0">
              <a:lnSpc>
                <a:spcPct val="90000"/>
              </a:lnSpc>
              <a:buClr>
                <a:srgbClr val="EFD2FF"/>
              </a:buClr>
              <a:buSzPct val="25000"/>
              <a:defRPr/>
            </a:pPr>
            <a:endParaRPr lang="en-US" sz="667" kern="0" dirty="0">
              <a:solidFill>
                <a:srgbClr val="A7A7A7"/>
              </a:solidFill>
              <a:latin typeface="IBM Plex Sans" charset="0"/>
              <a:ea typeface="IBM Plex Sans" charset="0"/>
              <a:cs typeface="IBM Plex Sans" charset="0"/>
              <a:sym typeface="Helvetica Neue"/>
            </a:endParaRPr>
          </a:p>
        </p:txBody>
      </p:sp>
      <p:sp>
        <p:nvSpPr>
          <p:cNvPr id="34" name="Shape 306"/>
          <p:cNvSpPr/>
          <p:nvPr/>
        </p:nvSpPr>
        <p:spPr>
          <a:xfrm>
            <a:off x="3710996" y="2554763"/>
            <a:ext cx="8240616" cy="1158240"/>
          </a:xfrm>
          <a:prstGeom prst="rect">
            <a:avLst/>
          </a:prstGeom>
          <a:solidFill>
            <a:srgbClr val="0064FF">
              <a:alpha val="80000"/>
            </a:srgbClr>
          </a:solidFill>
          <a:ln w="12700" cap="flat" cmpd="sng">
            <a:noFill/>
            <a:prstDash val="solid"/>
            <a:round/>
            <a:headEnd type="none" w="med" len="med"/>
            <a:tailEnd type="none" w="med" len="med"/>
          </a:ln>
        </p:spPr>
        <p:txBody>
          <a:bodyPr lIns="0" tIns="0" rIns="0" bIns="0" anchor="ctr" anchorCtr="0">
            <a:noAutofit/>
          </a:bodyPr>
          <a:lstStyle/>
          <a:p>
            <a:pPr algn="ctr" defTabSz="609585" hangingPunct="0">
              <a:defRPr/>
            </a:pPr>
            <a:endParaRPr sz="1200" kern="0">
              <a:solidFill>
                <a:srgbClr val="AEAEAE"/>
              </a:solidFill>
              <a:latin typeface="IBM Plex Sans" charset="0"/>
              <a:ea typeface="IBM Plex Sans" charset="0"/>
              <a:cs typeface="IBM Plex Sans" charset="0"/>
              <a:sym typeface="Arial"/>
            </a:endParaRPr>
          </a:p>
        </p:txBody>
      </p:sp>
      <p:sp>
        <p:nvSpPr>
          <p:cNvPr id="35" name="Shape 295"/>
          <p:cNvSpPr txBox="1"/>
          <p:nvPr/>
        </p:nvSpPr>
        <p:spPr>
          <a:xfrm>
            <a:off x="3705643" y="1289371"/>
            <a:ext cx="8241943" cy="1157904"/>
          </a:xfrm>
          <a:prstGeom prst="rect">
            <a:avLst/>
          </a:prstGeom>
          <a:solidFill>
            <a:srgbClr val="0064FF"/>
          </a:solidFill>
          <a:ln w="12700" cap="rnd">
            <a:noFill/>
          </a:ln>
        </p:spPr>
        <p:txBody>
          <a:bodyPr wrap="square" lIns="121900" tIns="60933" rIns="121900" bIns="60933" anchor="ctr" anchorCtr="0">
            <a:noAutofit/>
          </a:bodyPr>
          <a:lstStyle/>
          <a:p>
            <a:pPr algn="ctr" defTabSz="609585" hangingPunct="0">
              <a:lnSpc>
                <a:spcPct val="90000"/>
              </a:lnSpc>
              <a:buClr>
                <a:srgbClr val="EFD2FF"/>
              </a:buClr>
              <a:buSzPct val="25000"/>
              <a:defRPr/>
            </a:pPr>
            <a:endParaRPr lang="en-US" sz="667" kern="0" dirty="0">
              <a:solidFill>
                <a:srgbClr val="A7A7A7"/>
              </a:solidFill>
              <a:latin typeface="IBM Plex Sans" charset="0"/>
              <a:ea typeface="IBM Plex Sans" charset="0"/>
              <a:cs typeface="IBM Plex Sans" charset="0"/>
              <a:sym typeface="Helvetica Neue"/>
            </a:endParaRPr>
          </a:p>
        </p:txBody>
      </p:sp>
      <p:sp>
        <p:nvSpPr>
          <p:cNvPr id="37" name="Shape 301"/>
          <p:cNvSpPr/>
          <p:nvPr/>
        </p:nvSpPr>
        <p:spPr>
          <a:xfrm>
            <a:off x="346730" y="5086220"/>
            <a:ext cx="3254060" cy="1158240"/>
          </a:xfrm>
          <a:prstGeom prst="rect">
            <a:avLst/>
          </a:prstGeom>
          <a:solidFill>
            <a:srgbClr val="0064FF">
              <a:alpha val="40000"/>
            </a:srgbClr>
          </a:solidFill>
          <a:ln w="12700" cap="flat" cmpd="sng">
            <a:noFill/>
            <a:prstDash val="solid"/>
            <a:round/>
            <a:headEnd type="none" w="med" len="med"/>
            <a:tailEnd type="none" w="med" len="med"/>
          </a:ln>
        </p:spPr>
        <p:txBody>
          <a:bodyPr lIns="1097280" tIns="60960" rIns="243840" bIns="0" anchor="ctr" anchorCtr="0">
            <a:noAutofit/>
          </a:bodyPr>
          <a:lstStyle/>
          <a:p>
            <a:pPr defTabSz="609585" hangingPunct="0">
              <a:lnSpc>
                <a:spcPct val="90000"/>
              </a:lnSpc>
              <a:spcBef>
                <a:spcPts val="533"/>
              </a:spcBef>
              <a:buClr>
                <a:srgbClr val="5AA700"/>
              </a:buClr>
              <a:buSzPct val="25000"/>
              <a:defRPr/>
            </a:pPr>
            <a:r>
              <a:rPr lang="en-US" sz="1333" kern="0" dirty="0">
                <a:solidFill>
                  <a:srgbClr val="FDFEFD"/>
                </a:solidFill>
                <a:latin typeface="IBM Plex Sans" charset="0"/>
                <a:ea typeface="IBM Plex Sans" charset="0"/>
                <a:cs typeface="IBM Plex Sans" charset="0"/>
                <a:sym typeface="Helvetica Neue"/>
              </a:rPr>
              <a:t>Cloud Infrastructure</a:t>
            </a:r>
          </a:p>
          <a:p>
            <a:pPr defTabSz="609585" hangingPunct="0">
              <a:lnSpc>
                <a:spcPct val="90000"/>
              </a:lnSpc>
              <a:spcBef>
                <a:spcPts val="533"/>
              </a:spcBef>
              <a:buClr>
                <a:srgbClr val="5AA700"/>
              </a:buClr>
              <a:buSzPct val="25000"/>
              <a:defRPr/>
            </a:pPr>
            <a:r>
              <a:rPr lang="en-US" sz="1067" kern="0" dirty="0">
                <a:solidFill>
                  <a:srgbClr val="FDFEFD"/>
                </a:solidFill>
                <a:latin typeface="IBM Plex Sans" charset="0"/>
                <a:ea typeface="IBM Plex Sans" charset="0"/>
                <a:cs typeface="IBM Plex Sans" charset="0"/>
                <a:sym typeface="Helvetica Neue"/>
              </a:rPr>
              <a:t>A highly scalable, security enabled infrastructure</a:t>
            </a:r>
          </a:p>
        </p:txBody>
      </p:sp>
      <p:sp>
        <p:nvSpPr>
          <p:cNvPr id="38" name="Shape 301"/>
          <p:cNvSpPr/>
          <p:nvPr/>
        </p:nvSpPr>
        <p:spPr>
          <a:xfrm>
            <a:off x="346729" y="3820473"/>
            <a:ext cx="3255264" cy="1158240"/>
          </a:xfrm>
          <a:prstGeom prst="rect">
            <a:avLst/>
          </a:prstGeom>
          <a:solidFill>
            <a:srgbClr val="0064FF">
              <a:alpha val="60000"/>
            </a:srgbClr>
          </a:solidFill>
          <a:ln w="12700" cap="flat" cmpd="sng">
            <a:noFill/>
            <a:prstDash val="solid"/>
            <a:round/>
            <a:headEnd type="none" w="med" len="med"/>
            <a:tailEnd type="none" w="med" len="med"/>
          </a:ln>
        </p:spPr>
        <p:txBody>
          <a:bodyPr lIns="1097280" tIns="60960" rIns="243840" bIns="0" anchor="ctr" anchorCtr="0">
            <a:noAutofit/>
          </a:bodyPr>
          <a:lstStyle/>
          <a:p>
            <a:pPr defTabSz="609585" hangingPunct="0">
              <a:lnSpc>
                <a:spcPct val="90000"/>
              </a:lnSpc>
              <a:spcBef>
                <a:spcPts val="533"/>
              </a:spcBef>
              <a:buClr>
                <a:srgbClr val="5AA700"/>
              </a:buClr>
              <a:buSzPct val="25000"/>
              <a:defRPr/>
            </a:pPr>
            <a:r>
              <a:rPr lang="en-US" sz="1333" kern="0" dirty="0">
                <a:solidFill>
                  <a:srgbClr val="FDFEFD"/>
                </a:solidFill>
                <a:latin typeface="IBM Plex Sans" charset="0"/>
                <a:ea typeface="IBM Plex Sans" charset="0"/>
                <a:cs typeface="IBM Plex Sans" charset="0"/>
                <a:sym typeface="Helvetica Neue"/>
              </a:rPr>
              <a:t>Data</a:t>
            </a:r>
          </a:p>
          <a:p>
            <a:pPr defTabSz="609585" hangingPunct="0">
              <a:lnSpc>
                <a:spcPct val="90000"/>
              </a:lnSpc>
              <a:spcBef>
                <a:spcPts val="533"/>
              </a:spcBef>
              <a:buClr>
                <a:srgbClr val="5AA700"/>
              </a:buClr>
              <a:buSzPct val="25000"/>
              <a:defRPr/>
            </a:pPr>
            <a:r>
              <a:rPr lang="en-US" sz="1067" kern="0" dirty="0">
                <a:solidFill>
                  <a:srgbClr val="FDFEFD"/>
                </a:solidFill>
                <a:latin typeface="IBM Plex Sans" charset="0"/>
                <a:ea typeface="IBM Plex Sans" charset="0"/>
                <a:cs typeface="IBM Plex Sans" charset="0"/>
                <a:sym typeface="Helvetica Neue"/>
              </a:rPr>
              <a:t>Tools to prepare data </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for cognitive</a:t>
            </a:r>
          </a:p>
        </p:txBody>
      </p:sp>
      <p:sp>
        <p:nvSpPr>
          <p:cNvPr id="39" name="Shape 301"/>
          <p:cNvSpPr/>
          <p:nvPr/>
        </p:nvSpPr>
        <p:spPr>
          <a:xfrm>
            <a:off x="344799" y="2554725"/>
            <a:ext cx="3254060" cy="1158240"/>
          </a:xfrm>
          <a:prstGeom prst="rect">
            <a:avLst/>
          </a:prstGeom>
          <a:solidFill>
            <a:srgbClr val="0064FF">
              <a:alpha val="80000"/>
            </a:srgbClr>
          </a:solidFill>
          <a:ln w="12700" cap="flat" cmpd="sng">
            <a:noFill/>
            <a:prstDash val="solid"/>
            <a:round/>
            <a:headEnd type="none" w="med" len="med"/>
            <a:tailEnd type="none" w="med" len="med"/>
          </a:ln>
        </p:spPr>
        <p:txBody>
          <a:bodyPr lIns="1097280" tIns="60960" rIns="243840" bIns="0" anchor="ctr" anchorCtr="0">
            <a:noAutofit/>
          </a:bodyPr>
          <a:lstStyle/>
          <a:p>
            <a:pPr defTabSz="609585" hangingPunct="0">
              <a:lnSpc>
                <a:spcPct val="90000"/>
              </a:lnSpc>
              <a:spcBef>
                <a:spcPts val="533"/>
              </a:spcBef>
              <a:buClr>
                <a:srgbClr val="5AA700"/>
              </a:buClr>
              <a:buSzPct val="25000"/>
              <a:defRPr/>
            </a:pPr>
            <a:r>
              <a:rPr lang="en-US" sz="1333" kern="0" dirty="0">
                <a:solidFill>
                  <a:srgbClr val="FDFEFD"/>
                </a:solidFill>
                <a:latin typeface="IBM Plex Sans" charset="0"/>
                <a:ea typeface="IBM Plex Sans" charset="0"/>
                <a:cs typeface="IBM Plex Sans" charset="0"/>
                <a:sym typeface="Helvetica Neue"/>
              </a:rPr>
              <a:t>AI</a:t>
            </a:r>
          </a:p>
          <a:p>
            <a:pPr defTabSz="609585" hangingPunct="0">
              <a:lnSpc>
                <a:spcPct val="90000"/>
              </a:lnSpc>
              <a:spcBef>
                <a:spcPts val="533"/>
              </a:spcBef>
              <a:buClr>
                <a:srgbClr val="5AA700"/>
              </a:buClr>
              <a:buSzPct val="25000"/>
              <a:defRPr/>
            </a:pPr>
            <a:r>
              <a:rPr lang="en-US" sz="1067" kern="0" dirty="0">
                <a:solidFill>
                  <a:srgbClr val="FDFEFD"/>
                </a:solidFill>
                <a:latin typeface="IBM Plex Sans" charset="0"/>
                <a:ea typeface="IBM Plex Sans" charset="0"/>
                <a:cs typeface="IBM Plex Sans" charset="0"/>
                <a:sym typeface="Helvetica Neue"/>
              </a:rPr>
              <a:t>Cognitive building blocks for developers</a:t>
            </a:r>
          </a:p>
        </p:txBody>
      </p:sp>
      <p:sp>
        <p:nvSpPr>
          <p:cNvPr id="40" name="Shape 301"/>
          <p:cNvSpPr/>
          <p:nvPr/>
        </p:nvSpPr>
        <p:spPr>
          <a:xfrm>
            <a:off x="342868" y="1289313"/>
            <a:ext cx="3259851" cy="1157905"/>
          </a:xfrm>
          <a:prstGeom prst="rect">
            <a:avLst/>
          </a:prstGeom>
          <a:solidFill>
            <a:srgbClr val="0064FF"/>
          </a:solidFill>
          <a:ln w="12700" cap="flat" cmpd="sng">
            <a:noFill/>
            <a:prstDash val="solid"/>
            <a:round/>
            <a:headEnd type="none" w="med" len="med"/>
            <a:tailEnd type="none" w="med" len="med"/>
          </a:ln>
        </p:spPr>
        <p:txBody>
          <a:bodyPr lIns="1097280" tIns="60960" rIns="243840" bIns="0" anchor="ctr" anchorCtr="0">
            <a:noAutofit/>
          </a:bodyPr>
          <a:lstStyle/>
          <a:p>
            <a:pPr defTabSz="609585" hangingPunct="0">
              <a:lnSpc>
                <a:spcPct val="90000"/>
              </a:lnSpc>
              <a:spcBef>
                <a:spcPts val="533"/>
              </a:spcBef>
              <a:buClr>
                <a:srgbClr val="5AA700"/>
              </a:buClr>
              <a:buSzPct val="25000"/>
              <a:defRPr/>
            </a:pPr>
            <a:r>
              <a:rPr lang="en-US" sz="1333" kern="0" dirty="0">
                <a:solidFill>
                  <a:srgbClr val="FDFEFD"/>
                </a:solidFill>
                <a:latin typeface="IBM Plex Sans" charset="0"/>
                <a:ea typeface="IBM Plex Sans" charset="0"/>
                <a:cs typeface="IBM Plex Sans" charset="0"/>
                <a:sym typeface="Helvetica Neue"/>
              </a:rPr>
              <a:t>Applications, solutions and services</a:t>
            </a:r>
          </a:p>
          <a:p>
            <a:pPr defTabSz="609585" hangingPunct="0">
              <a:lnSpc>
                <a:spcPct val="90000"/>
              </a:lnSpc>
              <a:spcBef>
                <a:spcPts val="533"/>
              </a:spcBef>
              <a:buClr>
                <a:srgbClr val="5AA700"/>
              </a:buClr>
              <a:buSzPct val="25000"/>
              <a:defRPr/>
            </a:pPr>
            <a:r>
              <a:rPr lang="en-US" sz="1067" kern="0" dirty="0">
                <a:solidFill>
                  <a:srgbClr val="FDFEFD"/>
                </a:solidFill>
                <a:latin typeface="IBM Plex Sans" charset="0"/>
                <a:ea typeface="IBM Plex Sans" charset="0"/>
                <a:cs typeface="IBM Plex Sans" charset="0"/>
                <a:sym typeface="Helvetica Neue"/>
              </a:rPr>
              <a:t>Targeted solutions for enterprise businesses</a:t>
            </a:r>
          </a:p>
        </p:txBody>
      </p:sp>
      <p:sp>
        <p:nvSpPr>
          <p:cNvPr id="42" name="Shape 305"/>
          <p:cNvSpPr txBox="1"/>
          <p:nvPr/>
        </p:nvSpPr>
        <p:spPr>
          <a:xfrm>
            <a:off x="3931693" y="2661609"/>
            <a:ext cx="1071372" cy="414528"/>
          </a:xfrm>
          <a:prstGeom prst="rect">
            <a:avLst/>
          </a:prstGeom>
          <a:noFill/>
          <a:ln>
            <a:noFill/>
          </a:ln>
        </p:spPr>
        <p:txBody>
          <a:bodyPr lIns="85333" tIns="60933" rIns="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Conversation</a:t>
            </a:r>
          </a:p>
        </p:txBody>
      </p:sp>
      <p:sp>
        <p:nvSpPr>
          <p:cNvPr id="43" name="Shape 307"/>
          <p:cNvSpPr txBox="1"/>
          <p:nvPr/>
        </p:nvSpPr>
        <p:spPr>
          <a:xfrm rot="16200000">
            <a:off x="3532801" y="2762057"/>
            <a:ext cx="562521"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48" name="Shape 305"/>
          <p:cNvSpPr txBox="1"/>
          <p:nvPr/>
        </p:nvSpPr>
        <p:spPr>
          <a:xfrm>
            <a:off x="3919917" y="3246525"/>
            <a:ext cx="1083147"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Visual Recognition</a:t>
            </a:r>
          </a:p>
        </p:txBody>
      </p:sp>
      <p:sp>
        <p:nvSpPr>
          <p:cNvPr id="50" name="Shape 307"/>
          <p:cNvSpPr txBox="1"/>
          <p:nvPr/>
        </p:nvSpPr>
        <p:spPr>
          <a:xfrm rot="16200000">
            <a:off x="3526369" y="3331011"/>
            <a:ext cx="575387"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52" name="Shape 305"/>
          <p:cNvSpPr txBox="1"/>
          <p:nvPr/>
        </p:nvSpPr>
        <p:spPr>
          <a:xfrm>
            <a:off x="5227470" y="2661609"/>
            <a:ext cx="1076673"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Discovery</a:t>
            </a:r>
          </a:p>
        </p:txBody>
      </p:sp>
      <p:sp>
        <p:nvSpPr>
          <p:cNvPr id="54" name="Shape 307"/>
          <p:cNvSpPr txBox="1"/>
          <p:nvPr/>
        </p:nvSpPr>
        <p:spPr>
          <a:xfrm rot="16200000">
            <a:off x="4842741" y="2762057"/>
            <a:ext cx="562521"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55" name="Shape 305"/>
          <p:cNvSpPr txBox="1"/>
          <p:nvPr/>
        </p:nvSpPr>
        <p:spPr>
          <a:xfrm>
            <a:off x="5224754" y="3246525"/>
            <a:ext cx="1079389"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Speech</a:t>
            </a:r>
          </a:p>
        </p:txBody>
      </p:sp>
      <p:sp>
        <p:nvSpPr>
          <p:cNvPr id="56" name="Shape 307"/>
          <p:cNvSpPr txBox="1"/>
          <p:nvPr/>
        </p:nvSpPr>
        <p:spPr>
          <a:xfrm rot="16200000">
            <a:off x="4836308" y="3331011"/>
            <a:ext cx="575387"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57" name="Shape 305"/>
          <p:cNvSpPr txBox="1"/>
          <p:nvPr/>
        </p:nvSpPr>
        <p:spPr>
          <a:xfrm>
            <a:off x="6550359" y="2659612"/>
            <a:ext cx="961285" cy="418523"/>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Compare and Comply</a:t>
            </a:r>
          </a:p>
        </p:txBody>
      </p:sp>
      <p:sp>
        <p:nvSpPr>
          <p:cNvPr id="58" name="Shape 307"/>
          <p:cNvSpPr txBox="1"/>
          <p:nvPr/>
        </p:nvSpPr>
        <p:spPr>
          <a:xfrm rot="16200000">
            <a:off x="6145828" y="2762057"/>
            <a:ext cx="562521"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59" name="Shape 305"/>
          <p:cNvSpPr txBox="1"/>
          <p:nvPr/>
        </p:nvSpPr>
        <p:spPr>
          <a:xfrm>
            <a:off x="6541461" y="3240429"/>
            <a:ext cx="970184" cy="426720"/>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Document Conversion</a:t>
            </a:r>
          </a:p>
        </p:txBody>
      </p:sp>
      <p:sp>
        <p:nvSpPr>
          <p:cNvPr id="60" name="Shape 307"/>
          <p:cNvSpPr txBox="1"/>
          <p:nvPr/>
        </p:nvSpPr>
        <p:spPr>
          <a:xfrm rot="16200000">
            <a:off x="6139395" y="3331011"/>
            <a:ext cx="575387"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61" name="Shape 305"/>
          <p:cNvSpPr txBox="1"/>
          <p:nvPr/>
        </p:nvSpPr>
        <p:spPr>
          <a:xfrm>
            <a:off x="7865982" y="2661609"/>
            <a:ext cx="1224655"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DLaaS</a:t>
            </a:r>
          </a:p>
        </p:txBody>
      </p:sp>
      <p:sp>
        <p:nvSpPr>
          <p:cNvPr id="62" name="Shape 307"/>
          <p:cNvSpPr txBox="1"/>
          <p:nvPr/>
        </p:nvSpPr>
        <p:spPr>
          <a:xfrm rot="16200000">
            <a:off x="7467089" y="2762056"/>
            <a:ext cx="562521"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63" name="Shape 305"/>
          <p:cNvSpPr txBox="1"/>
          <p:nvPr/>
        </p:nvSpPr>
        <p:spPr>
          <a:xfrm>
            <a:off x="7852727" y="3246525"/>
            <a:ext cx="1249235"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Nat Language Understanding</a:t>
            </a:r>
          </a:p>
        </p:txBody>
      </p:sp>
      <p:sp>
        <p:nvSpPr>
          <p:cNvPr id="64" name="Shape 307"/>
          <p:cNvSpPr txBox="1"/>
          <p:nvPr/>
        </p:nvSpPr>
        <p:spPr>
          <a:xfrm rot="16200000">
            <a:off x="7460655" y="3331011"/>
            <a:ext cx="575387" cy="230043"/>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65" name="Shape 305"/>
          <p:cNvSpPr txBox="1"/>
          <p:nvPr/>
        </p:nvSpPr>
        <p:spPr>
          <a:xfrm>
            <a:off x="9455283" y="3246525"/>
            <a:ext cx="1093268"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Nat Language Classifier</a:t>
            </a:r>
          </a:p>
        </p:txBody>
      </p:sp>
      <p:sp>
        <p:nvSpPr>
          <p:cNvPr id="66" name="Shape 307"/>
          <p:cNvSpPr txBox="1"/>
          <p:nvPr/>
        </p:nvSpPr>
        <p:spPr>
          <a:xfrm rot="16200000">
            <a:off x="9048131" y="3317410"/>
            <a:ext cx="575387" cy="257249"/>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67" name="Shape 305"/>
          <p:cNvSpPr txBox="1"/>
          <p:nvPr/>
        </p:nvSpPr>
        <p:spPr>
          <a:xfrm>
            <a:off x="9438614" y="2661609"/>
            <a:ext cx="1109937"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Tone</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Analyzer</a:t>
            </a:r>
          </a:p>
        </p:txBody>
      </p:sp>
      <p:sp>
        <p:nvSpPr>
          <p:cNvPr id="68" name="Shape 307"/>
          <p:cNvSpPr txBox="1"/>
          <p:nvPr/>
        </p:nvSpPr>
        <p:spPr>
          <a:xfrm rot="16200000">
            <a:off x="9054565" y="2750552"/>
            <a:ext cx="562521" cy="257249"/>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69" name="Shape 305"/>
          <p:cNvSpPr txBox="1"/>
          <p:nvPr/>
        </p:nvSpPr>
        <p:spPr>
          <a:xfrm>
            <a:off x="10895636" y="2661609"/>
            <a:ext cx="1026777"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Personal</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Insight</a:t>
            </a:r>
          </a:p>
        </p:txBody>
      </p:sp>
      <p:sp>
        <p:nvSpPr>
          <p:cNvPr id="70" name="Shape 307"/>
          <p:cNvSpPr txBox="1"/>
          <p:nvPr/>
        </p:nvSpPr>
        <p:spPr>
          <a:xfrm rot="16200000">
            <a:off x="10514025" y="2750552"/>
            <a:ext cx="562521" cy="257249"/>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sp>
        <p:nvSpPr>
          <p:cNvPr id="72" name="Shape 305"/>
          <p:cNvSpPr txBox="1"/>
          <p:nvPr/>
        </p:nvSpPr>
        <p:spPr>
          <a:xfrm>
            <a:off x="10917981" y="3246525"/>
            <a:ext cx="1004431" cy="414528"/>
          </a:xfrm>
          <a:prstGeom prst="rect">
            <a:avLst/>
          </a:prstGeom>
          <a:noFill/>
          <a:ln>
            <a:noFill/>
          </a:ln>
        </p:spPr>
        <p:txBody>
          <a:bodyPr lIns="85333"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Knowledge</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Query</a:t>
            </a:r>
          </a:p>
        </p:txBody>
      </p:sp>
      <p:sp>
        <p:nvSpPr>
          <p:cNvPr id="74" name="Shape 307"/>
          <p:cNvSpPr txBox="1"/>
          <p:nvPr/>
        </p:nvSpPr>
        <p:spPr>
          <a:xfrm rot="16200000">
            <a:off x="10507591" y="3316453"/>
            <a:ext cx="575388" cy="257249"/>
          </a:xfrm>
          <a:prstGeom prst="rect">
            <a:avLst/>
          </a:prstGeom>
          <a:noFill/>
          <a:ln>
            <a:noFill/>
          </a:ln>
        </p:spPr>
        <p:txBody>
          <a:bodyPr lIns="121900" tIns="60933" rIns="121900" bIns="60933" anchor="t" anchorCtr="0">
            <a:noAutofit/>
          </a:bodyPr>
          <a:lstStyle/>
          <a:p>
            <a:pPr algn="ctr" defTabSz="609585" hangingPunct="0">
              <a:lnSpc>
                <a:spcPct val="90000"/>
              </a:lnSpc>
              <a:buClr>
                <a:srgbClr val="FFFEFF"/>
              </a:buClr>
              <a:buSzPct val="25000"/>
              <a:defRPr/>
            </a:pPr>
            <a:r>
              <a:rPr lang="en-US" sz="933" kern="0" dirty="0">
                <a:solidFill>
                  <a:srgbClr val="D2D2D2">
                    <a:alpha val="50000"/>
                  </a:srgbClr>
                </a:solidFill>
                <a:latin typeface="IBM Plex Sans" charset="0"/>
                <a:ea typeface="IBM Plex Sans" charset="0"/>
                <a:cs typeface="IBM Plex Sans" charset="0"/>
                <a:sym typeface="Helvetica Neue"/>
              </a:rPr>
              <a:t>API</a:t>
            </a:r>
          </a:p>
        </p:txBody>
      </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33" y="4124498"/>
            <a:ext cx="558800" cy="533409"/>
          </a:xfrm>
          <a:prstGeom prst="rect">
            <a:avLst/>
          </a:prstGeom>
        </p:spPr>
      </p:pic>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67" y="5409438"/>
            <a:ext cx="574333" cy="511805"/>
          </a:xfrm>
          <a:prstGeom prst="rect">
            <a:avLst/>
          </a:prstGeom>
        </p:spPr>
      </p:pic>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661" y="1595233"/>
            <a:ext cx="676148" cy="596808"/>
          </a:xfrm>
          <a:prstGeom prst="rect">
            <a:avLst/>
          </a:prstGeom>
          <a:noFill/>
        </p:spPr>
      </p:pic>
      <p:sp>
        <p:nvSpPr>
          <p:cNvPr id="79" name="Shape 294"/>
          <p:cNvSpPr txBox="1"/>
          <p:nvPr/>
        </p:nvSpPr>
        <p:spPr>
          <a:xfrm>
            <a:off x="3710879" y="5157391"/>
            <a:ext cx="2280680"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pPr defTabSz="609585" hangingPunct="0">
              <a:defRPr/>
            </a:pPr>
            <a:r>
              <a:rPr lang="en-US" sz="1067" kern="0" dirty="0">
                <a:solidFill>
                  <a:srgbClr val="FDFEFD"/>
                </a:solidFill>
                <a:latin typeface="IBM Plex Sans" charset="0"/>
                <a:ea typeface="IBM Plex Sans" charset="0"/>
                <a:cs typeface="IBM Plex Sans" charset="0"/>
                <a:sym typeface="Helvetica Neue"/>
              </a:rPr>
              <a:t>Cloud Integration</a:t>
            </a:r>
          </a:p>
        </p:txBody>
      </p:sp>
      <p:sp>
        <p:nvSpPr>
          <p:cNvPr id="80" name="Shape 295"/>
          <p:cNvSpPr txBox="1"/>
          <p:nvPr/>
        </p:nvSpPr>
        <p:spPr>
          <a:xfrm>
            <a:off x="3724791" y="5592912"/>
            <a:ext cx="1072780" cy="628849"/>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Networking</a:t>
            </a:r>
            <a:endParaRPr lang="en-US" sz="667" kern="0" dirty="0">
              <a:solidFill>
                <a:srgbClr val="FDFEFD"/>
              </a:solidFill>
              <a:latin typeface="IBM Plex Sans" charset="0"/>
              <a:ea typeface="IBM Plex Sans" charset="0"/>
              <a:cs typeface="IBM Plex Sans" charset="0"/>
              <a:sym typeface="Helvetica Neue"/>
            </a:endParaRPr>
          </a:p>
        </p:txBody>
      </p:sp>
      <p:sp>
        <p:nvSpPr>
          <p:cNvPr id="81" name="Shape 295"/>
          <p:cNvSpPr txBox="1"/>
          <p:nvPr/>
        </p:nvSpPr>
        <p:spPr>
          <a:xfrm>
            <a:off x="4801526" y="5592912"/>
            <a:ext cx="1197365" cy="628849"/>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Security</a:t>
            </a:r>
          </a:p>
        </p:txBody>
      </p:sp>
      <p:sp>
        <p:nvSpPr>
          <p:cNvPr id="82" name="Shape 295"/>
          <p:cNvSpPr txBox="1"/>
          <p:nvPr/>
        </p:nvSpPr>
        <p:spPr>
          <a:xfrm>
            <a:off x="6002847" y="5592911"/>
            <a:ext cx="1225891" cy="631355"/>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pPr algn="l" defTabSz="609585" hangingPunct="0">
              <a:defRPr/>
            </a:pPr>
            <a:r>
              <a:rPr lang="en-US" sz="1067" kern="0" dirty="0">
                <a:solidFill>
                  <a:srgbClr val="FDFEFD"/>
                </a:solidFill>
                <a:latin typeface="IBM Plex Sans" charset="0"/>
                <a:ea typeface="IBM Plex Sans" charset="0"/>
                <a:cs typeface="IBM Plex Sans" charset="0"/>
                <a:sym typeface="Helvetica Neue"/>
              </a:rPr>
              <a:t>Core Enterprise Infrastructure</a:t>
            </a:r>
          </a:p>
        </p:txBody>
      </p:sp>
      <p:sp>
        <p:nvSpPr>
          <p:cNvPr id="83" name="Shape 295"/>
          <p:cNvSpPr txBox="1"/>
          <p:nvPr/>
        </p:nvSpPr>
        <p:spPr>
          <a:xfrm>
            <a:off x="7232694" y="5592912"/>
            <a:ext cx="1187975" cy="628849"/>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pPr algn="l" defTabSz="609585" hangingPunct="0">
              <a:defRPr/>
            </a:pPr>
            <a:r>
              <a:rPr lang="en-US" sz="1067" kern="0" dirty="0">
                <a:solidFill>
                  <a:srgbClr val="FDFEFD"/>
                </a:solidFill>
                <a:latin typeface="IBM Plex Sans" charset="0"/>
                <a:ea typeface="IBM Plex Sans" charset="0"/>
                <a:cs typeface="IBM Plex Sans" charset="0"/>
                <a:sym typeface="Helvetica Neue"/>
              </a:rPr>
              <a:t>Cognitive</a:t>
            </a:r>
          </a:p>
          <a:p>
            <a:pPr algn="l" defTabSz="609585" hangingPunct="0">
              <a:defRPr/>
            </a:pPr>
            <a:r>
              <a:rPr lang="en-US" sz="1067" kern="0" dirty="0">
                <a:solidFill>
                  <a:srgbClr val="FDFEFD"/>
                </a:solidFill>
                <a:latin typeface="IBM Plex Sans" charset="0"/>
                <a:ea typeface="IBM Plex Sans" charset="0"/>
                <a:cs typeface="IBM Plex Sans" charset="0"/>
                <a:sym typeface="Helvetica Neue"/>
              </a:rPr>
              <a:t>Systems</a:t>
            </a:r>
          </a:p>
        </p:txBody>
      </p:sp>
      <p:sp>
        <p:nvSpPr>
          <p:cNvPr id="84" name="Shape 295"/>
          <p:cNvSpPr txBox="1"/>
          <p:nvPr/>
        </p:nvSpPr>
        <p:spPr>
          <a:xfrm>
            <a:off x="8424624" y="5592912"/>
            <a:ext cx="1205077" cy="628849"/>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pPr algn="l" defTabSz="609585" hangingPunct="0">
              <a:defRPr/>
            </a:pPr>
            <a:r>
              <a:rPr lang="en-US" sz="1067" kern="0" dirty="0">
                <a:solidFill>
                  <a:srgbClr val="FDFEFD"/>
                </a:solidFill>
                <a:latin typeface="IBM Plex Sans" charset="0"/>
                <a:ea typeface="IBM Plex Sans" charset="0"/>
                <a:cs typeface="IBM Plex Sans" charset="0"/>
                <a:sym typeface="Helvetica Neue"/>
              </a:rPr>
              <a:t>Virtual Servers</a:t>
            </a:r>
          </a:p>
        </p:txBody>
      </p:sp>
      <p:sp>
        <p:nvSpPr>
          <p:cNvPr id="85" name="Shape 295"/>
          <p:cNvSpPr txBox="1"/>
          <p:nvPr/>
        </p:nvSpPr>
        <p:spPr>
          <a:xfrm>
            <a:off x="10825591" y="5592911"/>
            <a:ext cx="1121995" cy="629587"/>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File Storage</a:t>
            </a:r>
            <a:endParaRPr lang="en-US" sz="667" kern="0" dirty="0">
              <a:solidFill>
                <a:srgbClr val="FDFEFD"/>
              </a:solidFill>
              <a:latin typeface="IBM Plex Sans" charset="0"/>
              <a:ea typeface="IBM Plex Sans" charset="0"/>
              <a:cs typeface="IBM Plex Sans" charset="0"/>
              <a:sym typeface="Helvetica Neue"/>
            </a:endParaRPr>
          </a:p>
        </p:txBody>
      </p:sp>
      <p:sp>
        <p:nvSpPr>
          <p:cNvPr id="86" name="Shape 295"/>
          <p:cNvSpPr txBox="1"/>
          <p:nvPr/>
        </p:nvSpPr>
        <p:spPr>
          <a:xfrm>
            <a:off x="9633658" y="5592911"/>
            <a:ext cx="1187980" cy="642688"/>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Object Storage</a:t>
            </a:r>
            <a:endParaRPr lang="en-US" sz="667" kern="0" dirty="0">
              <a:solidFill>
                <a:srgbClr val="FDFEFD"/>
              </a:solidFill>
              <a:latin typeface="IBM Plex Sans" charset="0"/>
              <a:ea typeface="IBM Plex Sans" charset="0"/>
              <a:cs typeface="IBM Plex Sans" charset="0"/>
              <a:sym typeface="Helvetica Neue"/>
            </a:endParaRPr>
          </a:p>
        </p:txBody>
      </p:sp>
      <p:sp>
        <p:nvSpPr>
          <p:cNvPr id="87" name="Shape 294"/>
          <p:cNvSpPr txBox="1"/>
          <p:nvPr/>
        </p:nvSpPr>
        <p:spPr>
          <a:xfrm>
            <a:off x="5991560" y="5157391"/>
            <a:ext cx="3628953" cy="347405"/>
          </a:xfrm>
          <a:prstGeom prst="rect">
            <a:avLst/>
          </a:prstGeom>
          <a:noFill/>
          <a:ln w="12700">
            <a:noFill/>
          </a:ln>
        </p:spPr>
        <p:txBody>
          <a:bodyPr lIns="121900" tIns="60933" rIns="121900" bIns="60933" anchor="ctr" anchorCtr="0">
            <a:noAutofit/>
          </a:bodyPr>
          <a:lstStyle/>
          <a:p>
            <a:pPr algn="ctr" defTabSz="609585" hangingPunct="0">
              <a:lnSpc>
                <a:spcPct val="90000"/>
              </a:lnSpc>
              <a:buClr>
                <a:srgbClr val="FFFEFF"/>
              </a:buClr>
              <a:buSzPct val="25000"/>
              <a:defRPr/>
            </a:pPr>
            <a:r>
              <a:rPr lang="en-US" sz="1067" kern="0" dirty="0">
                <a:solidFill>
                  <a:srgbClr val="FDFEFD"/>
                </a:solidFill>
                <a:latin typeface="IBM Plex Sans" charset="0"/>
                <a:ea typeface="IBM Plex Sans" charset="0"/>
                <a:cs typeface="IBM Plex Sans" charset="0"/>
                <a:sym typeface="Helvetica Neue"/>
              </a:rPr>
              <a:t>Cognitive Micro-services</a:t>
            </a:r>
          </a:p>
        </p:txBody>
      </p:sp>
      <p:sp>
        <p:nvSpPr>
          <p:cNvPr id="88" name="Shape 294"/>
          <p:cNvSpPr txBox="1"/>
          <p:nvPr/>
        </p:nvSpPr>
        <p:spPr>
          <a:xfrm>
            <a:off x="9632187" y="5157391"/>
            <a:ext cx="2315400" cy="373484"/>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pPr defTabSz="609585" hangingPunct="0">
              <a:defRPr/>
            </a:pPr>
            <a:r>
              <a:rPr lang="en-US" sz="1067" kern="0" dirty="0">
                <a:solidFill>
                  <a:srgbClr val="FDFEFD"/>
                </a:solidFill>
                <a:latin typeface="IBM Plex Sans" charset="0"/>
                <a:ea typeface="IBM Plex Sans" charset="0"/>
                <a:cs typeface="IBM Plex Sans" charset="0"/>
                <a:sym typeface="Helvetica Neue"/>
              </a:rPr>
              <a:t>DevOps Tooling</a:t>
            </a:r>
          </a:p>
        </p:txBody>
      </p:sp>
      <p:cxnSp>
        <p:nvCxnSpPr>
          <p:cNvPr id="89" name="Straight Connector 88"/>
          <p:cNvCxnSpPr/>
          <p:nvPr/>
        </p:nvCxnSpPr>
        <p:spPr>
          <a:xfrm>
            <a:off x="4692360"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5731411"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6770461"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809512"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848563"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9887613"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0926667" y="1231578"/>
            <a:ext cx="0" cy="127019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97428" y="2504375"/>
            <a:ext cx="0" cy="1261235"/>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6302900" y="2504375"/>
            <a:ext cx="0" cy="1261235"/>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25401" y="2504375"/>
            <a:ext cx="0" cy="1261235"/>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9192396" y="2504375"/>
            <a:ext cx="0" cy="1261235"/>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0640824" y="2504375"/>
            <a:ext cx="0" cy="1261235"/>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3650758" y="3151050"/>
            <a:ext cx="8329700" cy="123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005276" y="5051205"/>
            <a:ext cx="0" cy="1230799"/>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9620512" y="5042381"/>
            <a:ext cx="0" cy="1256759"/>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800197" y="5573866"/>
            <a:ext cx="0" cy="694753"/>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210355" y="5573866"/>
            <a:ext cx="0" cy="694753"/>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8415433" y="5573866"/>
            <a:ext cx="0" cy="694753"/>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0825589" y="5564616"/>
            <a:ext cx="0" cy="706651"/>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0" name="Shape 295"/>
          <p:cNvSpPr txBox="1"/>
          <p:nvPr/>
        </p:nvSpPr>
        <p:spPr>
          <a:xfrm>
            <a:off x="3709671" y="1383314"/>
            <a:ext cx="973045" cy="954319"/>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Watson</a:t>
            </a:r>
          </a:p>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Oncology</a:t>
            </a:r>
            <a:endParaRPr lang="en-US" sz="667" kern="0" dirty="0">
              <a:solidFill>
                <a:srgbClr val="FDFEFD"/>
              </a:solidFill>
              <a:latin typeface="IBM Plex Sans" charset="0"/>
              <a:ea typeface="IBM Plex Sans" charset="0"/>
              <a:cs typeface="IBM Plex Sans" charset="0"/>
              <a:sym typeface="Helvetica Neue"/>
            </a:endParaRPr>
          </a:p>
        </p:txBody>
      </p:sp>
      <p:sp>
        <p:nvSpPr>
          <p:cNvPr id="111" name="Shape 295"/>
          <p:cNvSpPr txBox="1"/>
          <p:nvPr/>
        </p:nvSpPr>
        <p:spPr>
          <a:xfrm>
            <a:off x="4692359" y="1389059"/>
            <a:ext cx="1039048" cy="948573"/>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Watson</a:t>
            </a:r>
          </a:p>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Cyber Security</a:t>
            </a:r>
            <a:endParaRPr lang="en-US" sz="667" kern="0" dirty="0">
              <a:solidFill>
                <a:srgbClr val="FDFEFD"/>
              </a:solidFill>
              <a:latin typeface="IBM Plex Sans" charset="0"/>
              <a:ea typeface="IBM Plex Sans" charset="0"/>
              <a:cs typeface="IBM Plex Sans" charset="0"/>
              <a:sym typeface="Helvetica Neue"/>
            </a:endParaRPr>
          </a:p>
        </p:txBody>
      </p:sp>
      <p:sp>
        <p:nvSpPr>
          <p:cNvPr id="112" name="Shape 295"/>
          <p:cNvSpPr txBox="1"/>
          <p:nvPr/>
        </p:nvSpPr>
        <p:spPr>
          <a:xfrm>
            <a:off x="5741050" y="1389059"/>
            <a:ext cx="1019769" cy="948573"/>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Weather</a:t>
            </a:r>
            <a:endParaRPr lang="en-US" sz="667" kern="0" dirty="0">
              <a:solidFill>
                <a:srgbClr val="FDFEFD"/>
              </a:solidFill>
              <a:latin typeface="IBM Plex Sans" charset="0"/>
              <a:ea typeface="IBM Plex Sans" charset="0"/>
              <a:cs typeface="IBM Plex Sans" charset="0"/>
              <a:sym typeface="Helvetica Neue"/>
            </a:endParaRPr>
          </a:p>
        </p:txBody>
      </p:sp>
      <p:sp>
        <p:nvSpPr>
          <p:cNvPr id="113" name="Shape 295"/>
          <p:cNvSpPr txBox="1"/>
          <p:nvPr/>
        </p:nvSpPr>
        <p:spPr>
          <a:xfrm>
            <a:off x="6780102" y="1389059"/>
            <a:ext cx="1029409" cy="948573"/>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IBM Services and </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Industry Solutions</a:t>
            </a:r>
            <a:endParaRPr lang="en-US" sz="667" kern="0" dirty="0">
              <a:solidFill>
                <a:srgbClr val="FDFEFD"/>
              </a:solidFill>
              <a:latin typeface="IBM Plex Sans" charset="0"/>
              <a:ea typeface="IBM Plex Sans" charset="0"/>
              <a:cs typeface="IBM Plex Sans" charset="0"/>
              <a:sym typeface="Helvetica Neue"/>
            </a:endParaRPr>
          </a:p>
        </p:txBody>
      </p:sp>
      <p:sp>
        <p:nvSpPr>
          <p:cNvPr id="114" name="Shape 295"/>
          <p:cNvSpPr txBox="1"/>
          <p:nvPr/>
        </p:nvSpPr>
        <p:spPr>
          <a:xfrm>
            <a:off x="7819154" y="1389059"/>
            <a:ext cx="1023348" cy="948573"/>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Watson</a:t>
            </a:r>
          </a:p>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Virtual Agent</a:t>
            </a:r>
            <a:endParaRPr lang="en-US" sz="667" kern="0" dirty="0">
              <a:solidFill>
                <a:srgbClr val="FDFEFD"/>
              </a:solidFill>
              <a:latin typeface="IBM Plex Sans" charset="0"/>
              <a:ea typeface="IBM Plex Sans" charset="0"/>
              <a:cs typeface="IBM Plex Sans" charset="0"/>
              <a:sym typeface="Helvetica Neue"/>
            </a:endParaRPr>
          </a:p>
        </p:txBody>
      </p:sp>
      <p:sp>
        <p:nvSpPr>
          <p:cNvPr id="115" name="Shape 295"/>
          <p:cNvSpPr txBox="1"/>
          <p:nvPr/>
        </p:nvSpPr>
        <p:spPr>
          <a:xfrm>
            <a:off x="8858206" y="1389059"/>
            <a:ext cx="1035471" cy="941548"/>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Watson Explore </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and </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Discover</a:t>
            </a:r>
            <a:endParaRPr lang="en-US" sz="667" kern="0" dirty="0">
              <a:solidFill>
                <a:srgbClr val="FDFEFD"/>
              </a:solidFill>
              <a:latin typeface="IBM Plex Sans" charset="0"/>
              <a:ea typeface="IBM Plex Sans" charset="0"/>
              <a:cs typeface="IBM Plex Sans" charset="0"/>
              <a:sym typeface="Helvetica Neue"/>
            </a:endParaRPr>
          </a:p>
        </p:txBody>
      </p:sp>
      <p:sp>
        <p:nvSpPr>
          <p:cNvPr id="116" name="Shape 295"/>
          <p:cNvSpPr txBox="1"/>
          <p:nvPr/>
        </p:nvSpPr>
        <p:spPr>
          <a:xfrm>
            <a:off x="9897258" y="1389059"/>
            <a:ext cx="1025829" cy="948573"/>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IBM Risk and Compliance</a:t>
            </a:r>
            <a:endParaRPr lang="en-US" sz="667" kern="0" dirty="0">
              <a:solidFill>
                <a:srgbClr val="FDFEFD"/>
              </a:solidFill>
              <a:latin typeface="IBM Plex Sans" charset="0"/>
              <a:ea typeface="IBM Plex Sans" charset="0"/>
              <a:cs typeface="IBM Plex Sans" charset="0"/>
              <a:sym typeface="Helvetica Neue"/>
            </a:endParaRPr>
          </a:p>
        </p:txBody>
      </p:sp>
      <p:sp>
        <p:nvSpPr>
          <p:cNvPr id="117" name="Shape 295"/>
          <p:cNvSpPr txBox="1"/>
          <p:nvPr/>
        </p:nvSpPr>
        <p:spPr>
          <a:xfrm>
            <a:off x="10926056" y="1399237"/>
            <a:ext cx="1068211" cy="933096"/>
          </a:xfrm>
          <a:prstGeom prst="rect">
            <a:avLst/>
          </a:prstGeom>
          <a:noFill/>
          <a:ln w="12700">
            <a:noFill/>
          </a:ln>
        </p:spPr>
        <p:txBody>
          <a:bodyPr wrap="square" lIns="121900" tIns="60933" rIns="121900" bIns="60933" anchor="ctr" anchorCtr="0">
            <a:noAutofit/>
          </a:bodyPr>
          <a:lstStyle/>
          <a:p>
            <a:pP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Asset Management </a:t>
            </a:r>
            <a:br>
              <a:rPr lang="en-US" sz="1067" kern="0" dirty="0">
                <a:solidFill>
                  <a:srgbClr val="FDFEFD"/>
                </a:solidFill>
                <a:latin typeface="IBM Plex Sans" charset="0"/>
                <a:ea typeface="IBM Plex Sans" charset="0"/>
                <a:cs typeface="IBM Plex Sans" charset="0"/>
                <a:sym typeface="Helvetica Neue"/>
              </a:rPr>
            </a:br>
            <a:r>
              <a:rPr lang="en-US" sz="1067" kern="0" dirty="0">
                <a:solidFill>
                  <a:srgbClr val="FDFEFD"/>
                </a:solidFill>
                <a:latin typeface="IBM Plex Sans" charset="0"/>
                <a:ea typeface="IBM Plex Sans" charset="0"/>
                <a:cs typeface="IBM Plex Sans" charset="0"/>
                <a:sym typeface="Helvetica Neue"/>
              </a:rPr>
              <a:t>(Maximo)</a:t>
            </a:r>
            <a:endParaRPr lang="en-US" sz="667" kern="0" dirty="0">
              <a:solidFill>
                <a:srgbClr val="FDFEFD"/>
              </a:solidFill>
              <a:latin typeface="IBM Plex Sans" charset="0"/>
              <a:ea typeface="IBM Plex Sans" charset="0"/>
              <a:cs typeface="IBM Plex Sans" charset="0"/>
              <a:sym typeface="Helvetica Neue"/>
            </a:endParaRPr>
          </a:p>
        </p:txBody>
      </p:sp>
      <p:pic>
        <p:nvPicPr>
          <p:cNvPr id="120" name="Picture 1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509" y="2869560"/>
            <a:ext cx="536448" cy="536448"/>
          </a:xfrm>
          <a:prstGeom prst="rect">
            <a:avLst/>
          </a:prstGeom>
        </p:spPr>
      </p:pic>
      <p:cxnSp>
        <p:nvCxnSpPr>
          <p:cNvPr id="122" name="Straight Connector 121"/>
          <p:cNvCxnSpPr/>
          <p:nvPr/>
        </p:nvCxnSpPr>
        <p:spPr>
          <a:xfrm flipH="1" flipV="1">
            <a:off x="3689873" y="5569192"/>
            <a:ext cx="8329700" cy="1237"/>
          </a:xfrm>
          <a:prstGeom prst="line">
            <a:avLst/>
          </a:prstGeom>
          <a:ln w="19050">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3705641" y="3789556"/>
            <a:ext cx="8245971" cy="1219661"/>
            <a:chOff x="2779231" y="2842167"/>
            <a:chExt cx="6184478" cy="914746"/>
          </a:xfrm>
        </p:grpSpPr>
        <p:sp>
          <p:nvSpPr>
            <p:cNvPr id="36" name="Shape 296"/>
            <p:cNvSpPr/>
            <p:nvPr/>
          </p:nvSpPr>
          <p:spPr>
            <a:xfrm>
              <a:off x="2782253" y="2865368"/>
              <a:ext cx="6181456" cy="868680"/>
            </a:xfrm>
            <a:prstGeom prst="rect">
              <a:avLst/>
            </a:prstGeom>
            <a:solidFill>
              <a:srgbClr val="0064FF">
                <a:alpha val="60000"/>
              </a:srgbClr>
            </a:solidFill>
            <a:ln w="12700" cap="flat" cmpd="sng">
              <a:noFill/>
              <a:prstDash val="solid"/>
              <a:round/>
              <a:headEnd type="none" w="med" len="med"/>
              <a:tailEnd type="none" w="med" len="med"/>
            </a:ln>
          </p:spPr>
          <p:txBody>
            <a:bodyPr lIns="0" tIns="0" rIns="0" bIns="0" anchor="ctr" anchorCtr="0">
              <a:noAutofit/>
            </a:bodyPr>
            <a:lstStyle/>
            <a:p>
              <a:pPr algn="ctr" defTabSz="609585" hangingPunct="0">
                <a:defRPr/>
              </a:pPr>
              <a:endParaRPr sz="1400" kern="0">
                <a:solidFill>
                  <a:srgbClr val="AEAEAE"/>
                </a:solidFill>
                <a:latin typeface="IBM Plex Sans" charset="0"/>
                <a:ea typeface="IBM Plex Sans" charset="0"/>
                <a:cs typeface="IBM Plex Sans" charset="0"/>
                <a:sym typeface="Arial"/>
              </a:endParaRPr>
            </a:p>
          </p:txBody>
        </p:sp>
        <p:grpSp>
          <p:nvGrpSpPr>
            <p:cNvPr id="15" name="Group 14"/>
            <p:cNvGrpSpPr/>
            <p:nvPr/>
          </p:nvGrpSpPr>
          <p:grpSpPr>
            <a:xfrm>
              <a:off x="4073139" y="2842512"/>
              <a:ext cx="1261665" cy="914400"/>
              <a:chOff x="3094646" y="2920639"/>
              <a:chExt cx="988202" cy="752070"/>
            </a:xfrm>
          </p:grpSpPr>
          <p:sp>
            <p:nvSpPr>
              <p:cNvPr id="16" name="Double Brace 15"/>
              <p:cNvSpPr>
                <a:spLocks noChangeAspect="1"/>
              </p:cNvSpPr>
              <p:nvPr/>
            </p:nvSpPr>
            <p:spPr>
              <a:xfrm>
                <a:off x="3202925" y="2920639"/>
                <a:ext cx="879923" cy="752070"/>
              </a:xfrm>
              <a:prstGeom prst="bracePair">
                <a:avLst/>
              </a:prstGeom>
              <a:noFill/>
              <a:ln w="1905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defRPr/>
                </a:pPr>
                <a:endParaRPr lang="en-US" sz="2400" kern="0">
                  <a:solidFill>
                    <a:srgbClr val="000000"/>
                  </a:solidFill>
                  <a:latin typeface="IBM Eliot Sans"/>
                  <a:sym typeface="IBM Eliot Sans"/>
                </a:endParaRPr>
              </a:p>
            </p:txBody>
          </p:sp>
          <p:sp>
            <p:nvSpPr>
              <p:cNvPr id="17" name="Rectangle 16"/>
              <p:cNvSpPr/>
              <p:nvPr/>
            </p:nvSpPr>
            <p:spPr>
              <a:xfrm>
                <a:off x="3094646" y="2939308"/>
                <a:ext cx="644585" cy="227824"/>
              </a:xfrm>
              <a:prstGeom prst="rect">
                <a:avLst/>
              </a:prstGeom>
              <a:solidFill>
                <a:srgbClr val="043C9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09585" hangingPunct="0">
                  <a:defRPr/>
                </a:pPr>
                <a:endParaRPr lang="en-US" sz="2400" kern="0" dirty="0">
                  <a:solidFill>
                    <a:srgbClr val="AEAEAE"/>
                  </a:solidFill>
                  <a:latin typeface="IBM Eliot Sans"/>
                  <a:sym typeface="IBM Eliot Sans"/>
                </a:endParaRPr>
              </a:p>
            </p:txBody>
          </p:sp>
        </p:grpSp>
        <p:grpSp>
          <p:nvGrpSpPr>
            <p:cNvPr id="18" name="Group 17"/>
            <p:cNvGrpSpPr>
              <a:grpSpLocks noChangeAspect="1"/>
            </p:cNvGrpSpPr>
            <p:nvPr/>
          </p:nvGrpSpPr>
          <p:grpSpPr>
            <a:xfrm>
              <a:off x="5321997" y="2842513"/>
              <a:ext cx="1276684" cy="914400"/>
              <a:chOff x="3082881" y="2920640"/>
              <a:chExt cx="999966" cy="752070"/>
            </a:xfrm>
          </p:grpSpPr>
          <p:sp>
            <p:nvSpPr>
              <p:cNvPr id="19" name="Double Brace 18"/>
              <p:cNvSpPr>
                <a:spLocks noChangeAspect="1"/>
              </p:cNvSpPr>
              <p:nvPr/>
            </p:nvSpPr>
            <p:spPr>
              <a:xfrm>
                <a:off x="3202925" y="2920640"/>
                <a:ext cx="879922" cy="752070"/>
              </a:xfrm>
              <a:prstGeom prst="bracePair">
                <a:avLst/>
              </a:prstGeom>
              <a:noFill/>
              <a:ln w="1905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defRPr/>
                </a:pPr>
                <a:endParaRPr lang="en-US" sz="2400" kern="0">
                  <a:solidFill>
                    <a:srgbClr val="000000"/>
                  </a:solidFill>
                  <a:latin typeface="IBM Eliot Sans"/>
                  <a:sym typeface="IBM Eliot Sans"/>
                </a:endParaRPr>
              </a:p>
            </p:txBody>
          </p:sp>
          <p:sp>
            <p:nvSpPr>
              <p:cNvPr id="20" name="Rectangle 19"/>
              <p:cNvSpPr/>
              <p:nvPr/>
            </p:nvSpPr>
            <p:spPr>
              <a:xfrm>
                <a:off x="3082881" y="2941278"/>
                <a:ext cx="629682" cy="227824"/>
              </a:xfrm>
              <a:prstGeom prst="rect">
                <a:avLst/>
              </a:prstGeom>
              <a:solidFill>
                <a:srgbClr val="043C9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09585" hangingPunct="0">
                  <a:defRPr/>
                </a:pPr>
                <a:endParaRPr lang="en-US" sz="2400" kern="0" dirty="0">
                  <a:solidFill>
                    <a:srgbClr val="AEAEAE"/>
                  </a:solidFill>
                  <a:latin typeface="IBM Eliot Sans"/>
                  <a:sym typeface="IBM Eliot Sans"/>
                </a:endParaRPr>
              </a:p>
            </p:txBody>
          </p:sp>
        </p:grpSp>
        <p:grpSp>
          <p:nvGrpSpPr>
            <p:cNvPr id="21" name="Group 20"/>
            <p:cNvGrpSpPr/>
            <p:nvPr/>
          </p:nvGrpSpPr>
          <p:grpSpPr>
            <a:xfrm>
              <a:off x="6585873" y="2842508"/>
              <a:ext cx="1272022" cy="914400"/>
              <a:chOff x="3086533" y="2920640"/>
              <a:chExt cx="996314" cy="752071"/>
            </a:xfrm>
            <a:effectLst/>
          </p:grpSpPr>
          <p:sp>
            <p:nvSpPr>
              <p:cNvPr id="22" name="Double Brace 21"/>
              <p:cNvSpPr>
                <a:spLocks noChangeAspect="1"/>
              </p:cNvSpPr>
              <p:nvPr/>
            </p:nvSpPr>
            <p:spPr>
              <a:xfrm>
                <a:off x="3202924" y="2920640"/>
                <a:ext cx="879923" cy="752071"/>
              </a:xfrm>
              <a:prstGeom prst="bracePair">
                <a:avLst/>
              </a:prstGeom>
              <a:noFill/>
              <a:ln w="1905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defRPr/>
                </a:pPr>
                <a:endParaRPr lang="en-US" sz="2400" kern="0">
                  <a:solidFill>
                    <a:srgbClr val="000000"/>
                  </a:solidFill>
                  <a:latin typeface="IBM Eliot Sans"/>
                  <a:sym typeface="IBM Eliot Sans"/>
                </a:endParaRPr>
              </a:p>
            </p:txBody>
          </p:sp>
          <p:sp>
            <p:nvSpPr>
              <p:cNvPr id="23" name="Rectangle 22"/>
              <p:cNvSpPr/>
              <p:nvPr/>
            </p:nvSpPr>
            <p:spPr>
              <a:xfrm>
                <a:off x="3086533" y="2939773"/>
                <a:ext cx="718125" cy="227825"/>
              </a:xfrm>
              <a:prstGeom prst="rect">
                <a:avLst/>
              </a:prstGeom>
              <a:solidFill>
                <a:srgbClr val="043C9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09585" hangingPunct="0">
                  <a:defRPr/>
                </a:pPr>
                <a:endParaRPr lang="en-US" sz="2400" kern="0" dirty="0">
                  <a:solidFill>
                    <a:srgbClr val="AEAEAE"/>
                  </a:solidFill>
                  <a:latin typeface="IBM Eliot Sans"/>
                  <a:sym typeface="IBM Eliot Sans"/>
                </a:endParaRPr>
              </a:p>
            </p:txBody>
          </p:sp>
        </p:grpSp>
        <p:sp>
          <p:nvSpPr>
            <p:cNvPr id="44" name="Shape 295"/>
            <p:cNvSpPr txBox="1"/>
            <p:nvPr/>
          </p:nvSpPr>
          <p:spPr>
            <a:xfrm>
              <a:off x="4035207" y="3199780"/>
              <a:ext cx="1216377" cy="203140"/>
            </a:xfrm>
            <a:prstGeom prst="rect">
              <a:avLst/>
            </a:prstGeom>
            <a:noFill/>
            <a:ln>
              <a:noFill/>
            </a:ln>
          </p:spPr>
          <p:txBody>
            <a:bodyPr wrap="square" lIns="243840" tIns="60933" rIns="121900" bIns="60933" anchor="t" anchorCtr="0">
              <a:spAutoFit/>
            </a:bodyPr>
            <a:lstStyle/>
            <a:p>
              <a:pPr algn="ct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Storage</a:t>
              </a:r>
              <a:endParaRPr lang="en-US" sz="667" kern="0" dirty="0">
                <a:solidFill>
                  <a:srgbClr val="FDFEFD"/>
                </a:solidFill>
                <a:latin typeface="IBM Plex Sans" charset="0"/>
                <a:ea typeface="IBM Plex Sans" charset="0"/>
                <a:cs typeface="IBM Plex Sans" charset="0"/>
                <a:sym typeface="Helvetica Neue"/>
              </a:endParaRPr>
            </a:p>
          </p:txBody>
        </p:sp>
        <p:sp>
          <p:nvSpPr>
            <p:cNvPr id="45" name="Shape 295"/>
            <p:cNvSpPr txBox="1"/>
            <p:nvPr/>
          </p:nvSpPr>
          <p:spPr>
            <a:xfrm>
              <a:off x="5254606" y="3199780"/>
              <a:ext cx="1297222" cy="203140"/>
            </a:xfrm>
            <a:prstGeom prst="rect">
              <a:avLst/>
            </a:prstGeom>
            <a:noFill/>
            <a:ln>
              <a:noFill/>
            </a:ln>
          </p:spPr>
          <p:txBody>
            <a:bodyPr wrap="square" lIns="243840" tIns="60933" rIns="121900" bIns="60933" anchor="t" anchorCtr="0">
              <a:spAutoFit/>
            </a:bodyPr>
            <a:lstStyle/>
            <a:p>
              <a:pPr algn="ct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Analytics</a:t>
              </a:r>
              <a:endParaRPr lang="en-US" sz="667" kern="0" dirty="0">
                <a:solidFill>
                  <a:srgbClr val="FDFEFD"/>
                </a:solidFill>
                <a:latin typeface="IBM Plex Sans" charset="0"/>
                <a:ea typeface="IBM Plex Sans" charset="0"/>
                <a:cs typeface="IBM Plex Sans" charset="0"/>
                <a:sym typeface="Helvetica Neue"/>
              </a:endParaRPr>
            </a:p>
          </p:txBody>
        </p:sp>
        <p:sp>
          <p:nvSpPr>
            <p:cNvPr id="46" name="Shape 295"/>
            <p:cNvSpPr txBox="1"/>
            <p:nvPr/>
          </p:nvSpPr>
          <p:spPr>
            <a:xfrm>
              <a:off x="6544673" y="3199780"/>
              <a:ext cx="1241405" cy="203140"/>
            </a:xfrm>
            <a:prstGeom prst="rect">
              <a:avLst/>
            </a:prstGeom>
            <a:noFill/>
            <a:ln>
              <a:noFill/>
            </a:ln>
          </p:spPr>
          <p:txBody>
            <a:bodyPr wrap="square" lIns="243840" tIns="60933" rIns="121900" bIns="60933" anchor="t" anchorCtr="0">
              <a:spAutoFit/>
            </a:bodyPr>
            <a:lstStyle/>
            <a:p>
              <a:pPr algn="ct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Deployment</a:t>
              </a:r>
              <a:endParaRPr lang="en-US" sz="667" kern="0" dirty="0">
                <a:solidFill>
                  <a:srgbClr val="FDFEFD"/>
                </a:solidFill>
                <a:latin typeface="IBM Plex Sans" charset="0"/>
                <a:ea typeface="IBM Plex Sans" charset="0"/>
                <a:cs typeface="IBM Plex Sans" charset="0"/>
                <a:sym typeface="Helvetica Neue"/>
              </a:endParaRPr>
            </a:p>
          </p:txBody>
        </p:sp>
        <p:sp>
          <p:nvSpPr>
            <p:cNvPr id="47" name="Shape 295"/>
            <p:cNvSpPr txBox="1"/>
            <p:nvPr/>
          </p:nvSpPr>
          <p:spPr>
            <a:xfrm>
              <a:off x="7786077" y="3199780"/>
              <a:ext cx="1174611" cy="203140"/>
            </a:xfrm>
            <a:prstGeom prst="rect">
              <a:avLst/>
            </a:prstGeom>
            <a:noFill/>
            <a:ln>
              <a:noFill/>
            </a:ln>
          </p:spPr>
          <p:txBody>
            <a:bodyPr wrap="square" lIns="243840" tIns="60933" rIns="121900" bIns="60933" anchor="t" anchorCtr="0">
              <a:spAutoFit/>
            </a:bodyPr>
            <a:lstStyle/>
            <a:p>
              <a:pPr algn="ct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Governance</a:t>
              </a:r>
              <a:endParaRPr lang="en-US" sz="667" kern="0" dirty="0">
                <a:solidFill>
                  <a:srgbClr val="FDFEFD"/>
                </a:solidFill>
                <a:latin typeface="IBM Plex Sans" charset="0"/>
                <a:ea typeface="IBM Plex Sans" charset="0"/>
                <a:cs typeface="IBM Plex Sans" charset="0"/>
                <a:sym typeface="Helvetica Neue"/>
              </a:endParaRPr>
            </a:p>
          </p:txBody>
        </p:sp>
        <p:grpSp>
          <p:nvGrpSpPr>
            <p:cNvPr id="126" name="Group 125"/>
            <p:cNvGrpSpPr/>
            <p:nvPr/>
          </p:nvGrpSpPr>
          <p:grpSpPr>
            <a:xfrm>
              <a:off x="2824281" y="2842167"/>
              <a:ext cx="1261665" cy="914400"/>
              <a:chOff x="3094646" y="2920639"/>
              <a:chExt cx="988202" cy="752070"/>
            </a:xfrm>
          </p:grpSpPr>
          <p:sp>
            <p:nvSpPr>
              <p:cNvPr id="127" name="Double Brace 126"/>
              <p:cNvSpPr>
                <a:spLocks noChangeAspect="1"/>
              </p:cNvSpPr>
              <p:nvPr/>
            </p:nvSpPr>
            <p:spPr>
              <a:xfrm>
                <a:off x="3202925" y="2920639"/>
                <a:ext cx="879923" cy="752070"/>
              </a:xfrm>
              <a:prstGeom prst="bracePair">
                <a:avLst/>
              </a:prstGeom>
              <a:noFill/>
              <a:ln w="1905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defRPr/>
                </a:pPr>
                <a:endParaRPr lang="en-US" sz="2400" kern="0">
                  <a:solidFill>
                    <a:srgbClr val="000000"/>
                  </a:solidFill>
                  <a:latin typeface="IBM Eliot Sans"/>
                  <a:sym typeface="IBM Eliot Sans"/>
                </a:endParaRPr>
              </a:p>
            </p:txBody>
          </p:sp>
          <p:sp>
            <p:nvSpPr>
              <p:cNvPr id="128" name="Rectangle 127"/>
              <p:cNvSpPr/>
              <p:nvPr/>
            </p:nvSpPr>
            <p:spPr>
              <a:xfrm>
                <a:off x="3094646" y="2939308"/>
                <a:ext cx="644585" cy="227824"/>
              </a:xfrm>
              <a:prstGeom prst="rect">
                <a:avLst/>
              </a:prstGeom>
              <a:solidFill>
                <a:srgbClr val="043C9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09585" hangingPunct="0">
                  <a:defRPr/>
                </a:pPr>
                <a:endParaRPr lang="en-US" sz="2400" kern="0" dirty="0">
                  <a:solidFill>
                    <a:srgbClr val="AEAEAE"/>
                  </a:solidFill>
                  <a:latin typeface="IBM Eliot Sans"/>
                  <a:sym typeface="IBM Eliot Sans"/>
                </a:endParaRPr>
              </a:p>
            </p:txBody>
          </p:sp>
        </p:grpSp>
        <p:sp>
          <p:nvSpPr>
            <p:cNvPr id="41" name="Shape 295"/>
            <p:cNvSpPr txBox="1"/>
            <p:nvPr/>
          </p:nvSpPr>
          <p:spPr>
            <a:xfrm>
              <a:off x="2779231" y="3199780"/>
              <a:ext cx="1252954" cy="203140"/>
            </a:xfrm>
            <a:prstGeom prst="rect">
              <a:avLst/>
            </a:prstGeom>
            <a:noFill/>
            <a:ln>
              <a:noFill/>
            </a:ln>
          </p:spPr>
          <p:txBody>
            <a:bodyPr wrap="square" lIns="243840" tIns="60933" rIns="121900" bIns="60933" anchor="t" anchorCtr="0">
              <a:spAutoFit/>
            </a:bodyPr>
            <a:lstStyle/>
            <a:p>
              <a:pPr algn="ctr" defTabSz="609585" hangingPunct="0">
                <a:lnSpc>
                  <a:spcPct val="90000"/>
                </a:lnSpc>
                <a:buClr>
                  <a:srgbClr val="EFD2FF"/>
                </a:buClr>
                <a:buSzPct val="25000"/>
                <a:defRPr/>
              </a:pPr>
              <a:r>
                <a:rPr lang="en-US" sz="1067" kern="0" dirty="0">
                  <a:solidFill>
                    <a:srgbClr val="FDFEFD"/>
                  </a:solidFill>
                  <a:latin typeface="IBM Plex Sans" charset="0"/>
                  <a:ea typeface="IBM Plex Sans" charset="0"/>
                  <a:cs typeface="IBM Plex Sans" charset="0"/>
                  <a:sym typeface="Helvetica Neue"/>
                </a:rPr>
                <a:t>Ingestion</a:t>
              </a:r>
              <a:endParaRPr lang="en-US" sz="667" kern="0" dirty="0">
                <a:solidFill>
                  <a:srgbClr val="FDFEFD"/>
                </a:solidFill>
                <a:latin typeface="IBM Plex Sans" charset="0"/>
                <a:ea typeface="IBM Plex Sans" charset="0"/>
                <a:cs typeface="IBM Plex Sans" charset="0"/>
                <a:sym typeface="Helvetica Neue"/>
              </a:endParaRPr>
            </a:p>
          </p:txBody>
        </p:sp>
      </p:grpSp>
      <p:sp>
        <p:nvSpPr>
          <p:cNvPr id="98" name="Rectangle 97">
            <a:extLst>
              <a:ext uri="{FF2B5EF4-FFF2-40B4-BE49-F238E27FC236}">
                <a16:creationId xmlns:a16="http://schemas.microsoft.com/office/drawing/2014/main" id="{A7049940-457A-1040-A410-3CE1C0B67775}"/>
              </a:ext>
            </a:extLst>
          </p:cNvPr>
          <p:cNvSpPr/>
          <p:nvPr/>
        </p:nvSpPr>
        <p:spPr>
          <a:xfrm>
            <a:off x="584200" y="6565692"/>
            <a:ext cx="2099039" cy="149902"/>
          </a:xfrm>
          <a:prstGeom prst="rect">
            <a:avLst/>
          </a:prstGeom>
          <a:solidFill>
            <a:srgbClr val="000000"/>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spTree>
    <p:extLst>
      <p:ext uri="{BB962C8B-B14F-4D97-AF65-F5344CB8AC3E}">
        <p14:creationId xmlns:p14="http://schemas.microsoft.com/office/powerpoint/2010/main" val="389915759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102" name="Shape 504"/>
          <p:cNvSpPr>
            <a:spLocks noGrp="1"/>
          </p:cNvSpPr>
          <p:nvPr>
            <p:ph type="title"/>
          </p:nvPr>
        </p:nvSpPr>
        <p:spPr>
          <a:prstGeom prst="rect">
            <a:avLst/>
          </a:prstGeom>
        </p:spPr>
        <p:txBody>
          <a:bodyPr>
            <a:noAutofit/>
          </a:bodyPr>
          <a:lstStyle/>
          <a:p>
            <a:r>
              <a:rPr lang="en-US" dirty="0">
                <a:solidFill>
                  <a:srgbClr val="FDFEFD"/>
                </a:solidFill>
              </a:rPr>
              <a:t>With Watson you can harness the power of augmented intelligence</a:t>
            </a:r>
            <a:endParaRPr dirty="0">
              <a:solidFill>
                <a:srgbClr val="FDFEFD"/>
              </a:solidFill>
            </a:endParaRPr>
          </a:p>
        </p:txBody>
      </p:sp>
      <p:sp>
        <p:nvSpPr>
          <p:cNvPr id="503" name="Shape 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pPr defTabSz="609585" hangingPunct="0">
              <a:defRPr/>
            </a:pPr>
            <a:fld id="{86CB4B4D-7CA3-9044-876B-883B54F8677D}" type="slidenum">
              <a:rPr sz="667" kern="0">
                <a:solidFill>
                  <a:srgbClr val="FDFEFD"/>
                </a:solidFill>
                <a:latin typeface="IBM Plex Sans Regular" charset="0"/>
                <a:ea typeface="IBM Plex Sans Regular" charset="0"/>
                <a:cs typeface="IBM Plex Sans Regular" charset="0"/>
                <a:sym typeface="IBM Eliot Sans"/>
              </a:rPr>
              <a:pPr defTabSz="609585" hangingPunct="0">
                <a:defRPr/>
              </a:pPr>
              <a:t>6</a:t>
            </a:fld>
            <a:endParaRPr sz="667" kern="0" dirty="0">
              <a:solidFill>
                <a:srgbClr val="FDFEFD"/>
              </a:solidFill>
              <a:latin typeface="IBM Plex Sans Regular" charset="0"/>
              <a:ea typeface="IBM Plex Sans Regular" charset="0"/>
              <a:cs typeface="IBM Plex Sans Regular" charset="0"/>
              <a:sym typeface="IBM Eliot Sans"/>
            </a:endParaRPr>
          </a:p>
        </p:txBody>
      </p:sp>
      <p:sp>
        <p:nvSpPr>
          <p:cNvPr id="34" name="Text Placeholder 12"/>
          <p:cNvSpPr>
            <a:spLocks noGrp="1"/>
          </p:cNvSpPr>
          <p:nvPr>
            <p:ph type="body" sz="half" idx="13"/>
          </p:nvPr>
        </p:nvSpPr>
        <p:spPr>
          <a:xfrm>
            <a:off x="8034529" y="237519"/>
            <a:ext cx="3726011" cy="6900128"/>
          </a:xfrm>
        </p:spPr>
        <p:txBody>
          <a:bodyPr>
            <a:noAutofit/>
          </a:bodyPr>
          <a:lstStyle/>
          <a:p>
            <a:pPr lvl="0"/>
            <a:r>
              <a:rPr lang="de-DE" sz="2000" dirty="0">
                <a:solidFill>
                  <a:srgbClr val="69A6FF"/>
                </a:solidFill>
              </a:rPr>
              <a:t>Your data + the world’s data </a:t>
            </a:r>
            <a:br>
              <a:rPr lang="de-DE" dirty="0">
                <a:solidFill>
                  <a:srgbClr val="FDFEFD"/>
                </a:solidFill>
              </a:rPr>
            </a:br>
            <a:br>
              <a:rPr lang="de-DE" dirty="0">
                <a:solidFill>
                  <a:srgbClr val="FDFEFD"/>
                </a:solidFill>
              </a:rPr>
            </a:br>
            <a:r>
              <a:rPr lang="en-US" sz="1333" dirty="0">
                <a:solidFill>
                  <a:srgbClr val="FDFEFD"/>
                </a:solidFill>
              </a:rPr>
              <a:t>Watson can ingest, cleanse, and comprehend multiple data types. Build off your domain expertise and the largest base of industry offerings in the market.</a:t>
            </a:r>
          </a:p>
          <a:p>
            <a:pPr lvl="0"/>
            <a:br>
              <a:rPr lang="en-US" sz="1333" dirty="0">
                <a:solidFill>
                  <a:srgbClr val="69A6FF"/>
                </a:solidFill>
              </a:rPr>
            </a:br>
            <a:br>
              <a:rPr lang="en-US" sz="1333" dirty="0">
                <a:solidFill>
                  <a:srgbClr val="69A6FF"/>
                </a:solidFill>
              </a:rPr>
            </a:br>
            <a:r>
              <a:rPr lang="it-IT" sz="2000" dirty="0">
                <a:solidFill>
                  <a:srgbClr val="69A6FF"/>
                </a:solidFill>
              </a:rPr>
              <a:t>Ingests + </a:t>
            </a:r>
            <a:r>
              <a:rPr lang="it-IT" sz="2000" dirty="0" err="1">
                <a:solidFill>
                  <a:srgbClr val="69A6FF"/>
                </a:solidFill>
              </a:rPr>
              <a:t>transforms</a:t>
            </a:r>
            <a:br>
              <a:rPr lang="it-IT" sz="1867" dirty="0">
                <a:solidFill>
                  <a:srgbClr val="69A6FF"/>
                </a:solidFill>
              </a:rPr>
            </a:br>
            <a:br>
              <a:rPr lang="it-IT" sz="1867" dirty="0">
                <a:solidFill>
                  <a:srgbClr val="FDFEFD"/>
                </a:solidFill>
              </a:rPr>
            </a:br>
            <a:r>
              <a:rPr lang="en-US" sz="1333" dirty="0">
                <a:solidFill>
                  <a:srgbClr val="FDFEFD"/>
                </a:solidFill>
              </a:rPr>
              <a:t>Apply a powerful suite of Watson services </a:t>
            </a:r>
            <a:br>
              <a:rPr lang="en-US" sz="1333" dirty="0">
                <a:solidFill>
                  <a:srgbClr val="FDFEFD"/>
                </a:solidFill>
              </a:rPr>
            </a:br>
            <a:r>
              <a:rPr lang="en-US" sz="1333" dirty="0">
                <a:solidFill>
                  <a:srgbClr val="FDFEFD"/>
                </a:solidFill>
              </a:rPr>
              <a:t>and APIs to transform your data into valuable insights. Watson is optimized for robust AI workloads and lives on IBM Cloud.</a:t>
            </a:r>
          </a:p>
          <a:p>
            <a:pPr lvl="0"/>
            <a:br>
              <a:rPr lang="it-IT" sz="2000" dirty="0">
                <a:solidFill>
                  <a:srgbClr val="69A6FF"/>
                </a:solidFill>
              </a:rPr>
            </a:br>
            <a:br>
              <a:rPr lang="it-IT" sz="2000" dirty="0">
                <a:solidFill>
                  <a:srgbClr val="69A6FF"/>
                </a:solidFill>
              </a:rPr>
            </a:br>
            <a:r>
              <a:rPr lang="it-IT" sz="2000" dirty="0">
                <a:solidFill>
                  <a:srgbClr val="69A6FF"/>
                </a:solidFill>
              </a:rPr>
              <a:t>Insights + outcomes</a:t>
            </a:r>
            <a:br>
              <a:rPr lang="it-IT" sz="1867" dirty="0">
                <a:solidFill>
                  <a:srgbClr val="69A6FF"/>
                </a:solidFill>
              </a:rPr>
            </a:br>
            <a:br>
              <a:rPr lang="it-IT" sz="1867" dirty="0">
                <a:solidFill>
                  <a:srgbClr val="FDFEFD"/>
                </a:solidFill>
              </a:rPr>
            </a:br>
            <a:r>
              <a:rPr lang="en-US" sz="1333" dirty="0">
                <a:solidFill>
                  <a:srgbClr val="FDFEFD"/>
                </a:solidFill>
              </a:rPr>
              <a:t>Watson extracts meaning to provide deep insights and produces powerful outcomes. </a:t>
            </a:r>
            <a:br>
              <a:rPr lang="en-US" sz="1333" dirty="0">
                <a:solidFill>
                  <a:srgbClr val="FDFEFD"/>
                </a:solidFill>
              </a:rPr>
            </a:br>
            <a:r>
              <a:rPr lang="en-US" sz="1333" dirty="0">
                <a:solidFill>
                  <a:srgbClr val="FDFEFD"/>
                </a:solidFill>
              </a:rPr>
              <a:t>Train your AI on what’s important to your industry gain knowledge and make the most informed, reasoned decisions.</a:t>
            </a:r>
            <a:endParaRPr lang="en-US" sz="1333" dirty="0">
              <a:solidFill>
                <a:srgbClr val="FDFEFD"/>
              </a:solidFill>
              <a:sym typeface="Helvetica" charset="0"/>
            </a:endParaRPr>
          </a:p>
          <a:p>
            <a:endParaRPr lang="en-US" sz="1333" dirty="0">
              <a:solidFill>
                <a:srgbClr val="FDFEFD"/>
              </a:solidFill>
              <a:sym typeface="Helvetica" charset="0"/>
            </a:endParaRPr>
          </a:p>
          <a:p>
            <a:endParaRPr lang="en-US" dirty="0">
              <a:solidFill>
                <a:srgbClr val="FDFEFD"/>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815" y="372617"/>
            <a:ext cx="917975" cy="917972"/>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397" y="372617"/>
            <a:ext cx="917975" cy="91797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5257" y="4850191"/>
            <a:ext cx="918983" cy="918983"/>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257" y="2562791"/>
            <a:ext cx="918983" cy="918983"/>
          </a:xfrm>
          <a:prstGeom prst="rect">
            <a:avLst/>
          </a:prstGeom>
        </p:spPr>
      </p:pic>
      <p:cxnSp>
        <p:nvCxnSpPr>
          <p:cNvPr id="43" name="Straight Connector 42"/>
          <p:cNvCxnSpPr/>
          <p:nvPr/>
        </p:nvCxnSpPr>
        <p:spPr>
          <a:xfrm flipV="1">
            <a:off x="5974747" y="4096945"/>
            <a:ext cx="0" cy="510271"/>
          </a:xfrm>
          <a:prstGeom prst="line">
            <a:avLst/>
          </a:prstGeom>
          <a:noFill/>
          <a:ln w="15875" cap="rnd">
            <a:solidFill>
              <a:srgbClr val="D2D2D2"/>
            </a:solidFill>
            <a:prstDash val="solid"/>
            <a:round/>
            <a:head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5974747" y="1831819"/>
            <a:ext cx="0" cy="510271"/>
          </a:xfrm>
          <a:prstGeom prst="line">
            <a:avLst/>
          </a:prstGeom>
          <a:noFill/>
          <a:ln w="15875" cap="rnd">
            <a:solidFill>
              <a:srgbClr val="D2D2D2"/>
            </a:solidFill>
            <a:prstDash val="solid"/>
            <a:round/>
            <a:head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7" name="Straight Connector 36"/>
          <p:cNvCxnSpPr/>
          <p:nvPr/>
        </p:nvCxnSpPr>
        <p:spPr>
          <a:xfrm>
            <a:off x="8034528" y="2098243"/>
            <a:ext cx="3726011"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1" name="Straight Connector 40"/>
          <p:cNvCxnSpPr/>
          <p:nvPr/>
        </p:nvCxnSpPr>
        <p:spPr>
          <a:xfrm>
            <a:off x="8034528" y="4255445"/>
            <a:ext cx="3726011"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4" name="Text Placeholder 3"/>
          <p:cNvSpPr>
            <a:spLocks noGrp="1"/>
          </p:cNvSpPr>
          <p:nvPr>
            <p:ph type="body" sz="quarter" idx="4294967295"/>
          </p:nvPr>
        </p:nvSpPr>
        <p:spPr>
          <a:xfrm>
            <a:off x="5958217" y="1418631"/>
            <a:ext cx="1349169" cy="302837"/>
          </a:xfrm>
          <a:prstGeom prst="rect">
            <a:avLst/>
          </a:prstGeom>
        </p:spPr>
        <p:txBody>
          <a:bodyPr>
            <a:normAutofit/>
          </a:bodyPr>
          <a:lstStyle/>
          <a:p>
            <a:pPr lvl="0" algn="ctr"/>
            <a:r>
              <a:rPr lang="en-US" sz="1333" dirty="0">
                <a:solidFill>
                  <a:srgbClr val="69A6FF"/>
                </a:solidFill>
              </a:rPr>
              <a:t>Structured</a:t>
            </a:r>
            <a:endParaRPr lang="en-US" sz="1333" dirty="0">
              <a:solidFill>
                <a:srgbClr val="69A6FF"/>
              </a:solidFill>
              <a:sym typeface="Helvetica" charset="0"/>
            </a:endParaRPr>
          </a:p>
        </p:txBody>
      </p:sp>
      <p:sp>
        <p:nvSpPr>
          <p:cNvPr id="49" name="Text Placeholder 3"/>
          <p:cNvSpPr>
            <a:spLocks noGrp="1"/>
          </p:cNvSpPr>
          <p:nvPr>
            <p:ph type="body" sz="quarter" idx="4294967295"/>
          </p:nvPr>
        </p:nvSpPr>
        <p:spPr>
          <a:xfrm>
            <a:off x="4811463" y="1418631"/>
            <a:ext cx="1075840" cy="290059"/>
          </a:xfrm>
          <a:prstGeom prst="rect">
            <a:avLst/>
          </a:prstGeom>
        </p:spPr>
        <p:txBody>
          <a:bodyPr>
            <a:normAutofit fontScale="85000" lnSpcReduction="10000"/>
          </a:bodyPr>
          <a:lstStyle/>
          <a:p>
            <a:pPr lvl="0" algn="ctr"/>
            <a:r>
              <a:rPr lang="en-US" sz="1333" dirty="0">
                <a:solidFill>
                  <a:srgbClr val="69A6FF"/>
                </a:solidFill>
              </a:rPr>
              <a:t>Unstructured</a:t>
            </a:r>
            <a:endParaRPr lang="en-US" sz="1333" dirty="0">
              <a:solidFill>
                <a:srgbClr val="69A6FF"/>
              </a:solidFill>
              <a:sym typeface="Helvetica" charset="0"/>
            </a:endParaRPr>
          </a:p>
        </p:txBody>
      </p:sp>
      <p:sp>
        <p:nvSpPr>
          <p:cNvPr id="50" name="Text Placeholder 3"/>
          <p:cNvSpPr>
            <a:spLocks noGrp="1"/>
          </p:cNvSpPr>
          <p:nvPr>
            <p:ph type="body" sz="quarter" idx="4294967295"/>
          </p:nvPr>
        </p:nvSpPr>
        <p:spPr>
          <a:xfrm>
            <a:off x="5300162" y="3573406"/>
            <a:ext cx="1349169" cy="302837"/>
          </a:xfrm>
          <a:prstGeom prst="rect">
            <a:avLst/>
          </a:prstGeom>
        </p:spPr>
        <p:txBody>
          <a:bodyPr>
            <a:normAutofit/>
          </a:bodyPr>
          <a:lstStyle/>
          <a:p>
            <a:pPr lvl="0" algn="ctr"/>
            <a:r>
              <a:rPr lang="en-US" sz="1333" dirty="0">
                <a:solidFill>
                  <a:srgbClr val="69A6FF"/>
                </a:solidFill>
              </a:rPr>
              <a:t>Transform</a:t>
            </a:r>
            <a:endParaRPr lang="en-US" sz="1333" dirty="0">
              <a:solidFill>
                <a:srgbClr val="69A6FF"/>
              </a:solidFill>
              <a:sym typeface="Helvetica" charset="0"/>
            </a:endParaRPr>
          </a:p>
        </p:txBody>
      </p:sp>
      <p:sp>
        <p:nvSpPr>
          <p:cNvPr id="52" name="Text Placeholder 3"/>
          <p:cNvSpPr>
            <a:spLocks noGrp="1"/>
          </p:cNvSpPr>
          <p:nvPr>
            <p:ph type="body" sz="quarter" idx="4294967295"/>
          </p:nvPr>
        </p:nvSpPr>
        <p:spPr>
          <a:xfrm>
            <a:off x="5300162" y="5860806"/>
            <a:ext cx="1349169" cy="302837"/>
          </a:xfrm>
          <a:prstGeom prst="rect">
            <a:avLst/>
          </a:prstGeom>
        </p:spPr>
        <p:txBody>
          <a:bodyPr>
            <a:normAutofit/>
          </a:bodyPr>
          <a:lstStyle/>
          <a:p>
            <a:pPr lvl="0" algn="ctr"/>
            <a:r>
              <a:rPr lang="en-US" sz="1333" dirty="0">
                <a:solidFill>
                  <a:srgbClr val="69A6FF"/>
                </a:solidFill>
              </a:rPr>
              <a:t>Insights</a:t>
            </a:r>
            <a:endParaRPr lang="en-US" sz="1333" dirty="0">
              <a:solidFill>
                <a:srgbClr val="69A6FF"/>
              </a:solidFill>
              <a:sym typeface="Helvetica" charset="0"/>
            </a:endParaRPr>
          </a:p>
        </p:txBody>
      </p:sp>
      <p:sp>
        <p:nvSpPr>
          <p:cNvPr id="17" name="Rectangle 16">
            <a:extLst>
              <a:ext uri="{FF2B5EF4-FFF2-40B4-BE49-F238E27FC236}">
                <a16:creationId xmlns:a16="http://schemas.microsoft.com/office/drawing/2014/main" id="{E03604F7-0790-404A-B731-2FB044A1052D}"/>
              </a:ext>
            </a:extLst>
          </p:cNvPr>
          <p:cNvSpPr/>
          <p:nvPr/>
        </p:nvSpPr>
        <p:spPr>
          <a:xfrm>
            <a:off x="584200" y="6565692"/>
            <a:ext cx="2099039" cy="149902"/>
          </a:xfrm>
          <a:prstGeom prst="rect">
            <a:avLst/>
          </a:prstGeom>
          <a:solidFill>
            <a:srgbClr val="000000"/>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spTree>
    <p:extLst>
      <p:ext uri="{BB962C8B-B14F-4D97-AF65-F5344CB8AC3E}">
        <p14:creationId xmlns:p14="http://schemas.microsoft.com/office/powerpoint/2010/main" val="380277723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Text Placeholder 11"/>
          <p:cNvSpPr>
            <a:spLocks noGrp="1"/>
          </p:cNvSpPr>
          <p:nvPr>
            <p:ph type="body" sz="quarter" idx="1"/>
          </p:nvPr>
        </p:nvSpPr>
        <p:spPr>
          <a:xfrm>
            <a:off x="364760" y="231649"/>
            <a:ext cx="3894667" cy="1863623"/>
          </a:xfrm>
        </p:spPr>
        <p:txBody>
          <a:bodyPr>
            <a:noAutofit/>
          </a:bodyPr>
          <a:lstStyle/>
          <a:p>
            <a:r>
              <a:rPr lang="en-US" sz="2000" dirty="0">
                <a:solidFill>
                  <a:srgbClr val="FDFEFD"/>
                </a:solidFill>
              </a:rPr>
              <a:t>Four capabilities differentiate Watson from traditional programmed computing systems</a:t>
            </a:r>
            <a:endParaRPr lang="en-US" sz="2000" dirty="0">
              <a:solidFill>
                <a:srgbClr val="FDFEFD"/>
              </a:solidFill>
              <a:sym typeface="Helvetica" charset="0"/>
            </a:endParaRPr>
          </a:p>
        </p:txBody>
      </p:sp>
      <p:sp>
        <p:nvSpPr>
          <p:cNvPr id="499" name="Shape 4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3" name="Text Placeholder 12"/>
          <p:cNvSpPr>
            <a:spLocks noGrp="1"/>
          </p:cNvSpPr>
          <p:nvPr>
            <p:ph type="body" sz="quarter" idx="13"/>
          </p:nvPr>
        </p:nvSpPr>
        <p:spPr>
          <a:xfrm>
            <a:off x="3193628" y="3229185"/>
            <a:ext cx="2804161" cy="2556512"/>
          </a:xfrm>
        </p:spPr>
        <p:txBody>
          <a:bodyPr>
            <a:noAutofit/>
          </a:bodyPr>
          <a:lstStyle/>
          <a:p>
            <a:pPr lvl="0"/>
            <a:r>
              <a:rPr lang="de-DE" sz="2667" dirty="0">
                <a:solidFill>
                  <a:srgbClr val="69A6FF"/>
                </a:solidFill>
              </a:rPr>
              <a:t>Reason</a:t>
            </a:r>
            <a:br>
              <a:rPr lang="de-DE" dirty="0">
                <a:solidFill>
                  <a:srgbClr val="F9F9F9"/>
                </a:solidFill>
              </a:rPr>
            </a:br>
            <a:br>
              <a:rPr lang="de-DE" dirty="0">
                <a:solidFill>
                  <a:srgbClr val="F9F9F9"/>
                </a:solidFill>
              </a:rPr>
            </a:br>
            <a:r>
              <a:rPr lang="en-US" sz="1333" dirty="0">
                <a:solidFill>
                  <a:srgbClr val="F9F9F9"/>
                </a:solidFill>
              </a:rPr>
              <a:t>Watson reasons. It understands underlying ideas and concepts. It forms hypotheses. It infers and extracts concepts.</a:t>
            </a:r>
            <a:endParaRPr lang="en-US" dirty="0"/>
          </a:p>
        </p:txBody>
      </p:sp>
      <p:sp>
        <p:nvSpPr>
          <p:cNvPr id="14" name="Text Placeholder 13"/>
          <p:cNvSpPr>
            <a:spLocks noGrp="1"/>
          </p:cNvSpPr>
          <p:nvPr>
            <p:ph type="body" sz="quarter" idx="14"/>
          </p:nvPr>
        </p:nvSpPr>
        <p:spPr>
          <a:xfrm>
            <a:off x="9005148" y="3229185"/>
            <a:ext cx="2804161" cy="2556512"/>
          </a:xfrm>
        </p:spPr>
        <p:txBody>
          <a:bodyPr>
            <a:noAutofit/>
          </a:bodyPr>
          <a:lstStyle/>
          <a:p>
            <a:r>
              <a:rPr lang="it-IT" sz="2667" dirty="0">
                <a:solidFill>
                  <a:srgbClr val="69A6FF"/>
                </a:solidFill>
                <a:latin typeface="IBM Plex Sans Regular" charset="0"/>
                <a:ea typeface="IBM Plex Sans Regular" charset="0"/>
                <a:cs typeface="IBM Plex Sans Regular" charset="0"/>
              </a:rPr>
              <a:t>Interact</a:t>
            </a:r>
            <a:br>
              <a:rPr lang="it-IT" sz="1867" dirty="0">
                <a:solidFill>
                  <a:srgbClr val="FDFEFD"/>
                </a:solidFill>
                <a:latin typeface="IBM Plex Sans Regular" charset="0"/>
                <a:ea typeface="IBM Plex Sans Regular" charset="0"/>
                <a:cs typeface="IBM Plex Sans Regular" charset="0"/>
              </a:rPr>
            </a:br>
            <a:br>
              <a:rPr lang="it-IT" sz="1867" dirty="0">
                <a:solidFill>
                  <a:srgbClr val="FDFEFD"/>
                </a:solidFill>
                <a:latin typeface="IBM Plex Sans Regular" charset="0"/>
                <a:ea typeface="IBM Plex Sans Regular" charset="0"/>
                <a:cs typeface="IBM Plex Sans Regular" charset="0"/>
              </a:rPr>
            </a:br>
            <a:r>
              <a:rPr lang="en-US" sz="1333" dirty="0">
                <a:solidFill>
                  <a:srgbClr val="FDFEFD"/>
                </a:solidFill>
                <a:latin typeface="IBM Plex Sans Regular" charset="0"/>
                <a:ea typeface="IBM Plex Sans Regular" charset="0"/>
                <a:cs typeface="IBM Plex Sans Regular" charset="0"/>
              </a:rPr>
              <a:t>With abilities to see, talk and hear, Watson interacts with humans in a natural way.</a:t>
            </a:r>
            <a:endParaRPr lang="en-US" sz="1333" dirty="0">
              <a:solidFill>
                <a:srgbClr val="FDFEFD"/>
              </a:solidFill>
              <a:latin typeface="IBM Plex Sans Regular" charset="0"/>
              <a:ea typeface="IBM Plex Sans Regular" charset="0"/>
              <a:cs typeface="IBM Plex Sans Regular" charset="0"/>
              <a:sym typeface="Helvetica" charset="0"/>
            </a:endParaRPr>
          </a:p>
        </p:txBody>
      </p:sp>
      <p:sp>
        <p:nvSpPr>
          <p:cNvPr id="4" name="Text Placeholder 3"/>
          <p:cNvSpPr>
            <a:spLocks noGrp="1"/>
          </p:cNvSpPr>
          <p:nvPr>
            <p:ph type="body" sz="quarter" idx="15"/>
          </p:nvPr>
        </p:nvSpPr>
        <p:spPr>
          <a:xfrm>
            <a:off x="6099388" y="3229185"/>
            <a:ext cx="2804161" cy="2556512"/>
          </a:xfrm>
        </p:spPr>
        <p:txBody>
          <a:bodyPr>
            <a:normAutofit/>
          </a:bodyPr>
          <a:lstStyle/>
          <a:p>
            <a:pPr lvl="0"/>
            <a:r>
              <a:rPr lang="it-IT" sz="2667" dirty="0">
                <a:solidFill>
                  <a:srgbClr val="69A6FF"/>
                </a:solidFill>
              </a:rPr>
              <a:t>Learn</a:t>
            </a:r>
            <a:br>
              <a:rPr lang="it-IT" sz="1867" dirty="0">
                <a:solidFill>
                  <a:srgbClr val="FDFEFD"/>
                </a:solidFill>
              </a:rPr>
            </a:br>
            <a:br>
              <a:rPr lang="it-IT" sz="1867" dirty="0">
                <a:solidFill>
                  <a:srgbClr val="FDFEFD"/>
                </a:solidFill>
              </a:rPr>
            </a:br>
            <a:r>
              <a:rPr lang="en-US" sz="1333" dirty="0">
                <a:solidFill>
                  <a:srgbClr val="FDFEFD"/>
                </a:solidFill>
              </a:rPr>
              <a:t>Watson never stops learning,</a:t>
            </a:r>
            <a:br>
              <a:rPr lang="en-US" sz="1333" dirty="0">
                <a:solidFill>
                  <a:srgbClr val="FDFEFD"/>
                </a:solidFill>
              </a:rPr>
            </a:br>
            <a:r>
              <a:rPr lang="en-US" sz="1333" dirty="0">
                <a:solidFill>
                  <a:srgbClr val="FDFEFD"/>
                </a:solidFill>
              </a:rPr>
              <a:t>getting more valuable with time. Advancing with each new piece </a:t>
            </a:r>
            <a:br>
              <a:rPr lang="en-US" sz="1333" dirty="0">
                <a:solidFill>
                  <a:srgbClr val="FDFEFD"/>
                </a:solidFill>
              </a:rPr>
            </a:br>
            <a:r>
              <a:rPr lang="en-US" sz="1333" dirty="0">
                <a:solidFill>
                  <a:srgbClr val="FDFEFD"/>
                </a:solidFill>
              </a:rPr>
              <a:t>of information, interaction and outcome, it develops “expertise.” </a:t>
            </a:r>
            <a:endParaRPr lang="en-US" sz="1333" dirty="0">
              <a:solidFill>
                <a:srgbClr val="FDFEFD"/>
              </a:solidFill>
              <a:sym typeface="Helvetica" charset="0"/>
            </a:endParaRPr>
          </a:p>
        </p:txBody>
      </p:sp>
      <p:cxnSp>
        <p:nvCxnSpPr>
          <p:cNvPr id="27" name="Straight Connector 26"/>
          <p:cNvCxnSpPr/>
          <p:nvPr/>
        </p:nvCxnSpPr>
        <p:spPr>
          <a:xfrm>
            <a:off x="3193627" y="3061831"/>
            <a:ext cx="2755392"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8" name="Straight Connector 27"/>
          <p:cNvCxnSpPr/>
          <p:nvPr/>
        </p:nvCxnSpPr>
        <p:spPr>
          <a:xfrm>
            <a:off x="6099387" y="3061831"/>
            <a:ext cx="2755392"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9005147" y="3061831"/>
            <a:ext cx="2755392"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 name="Straight Connector 22"/>
          <p:cNvCxnSpPr/>
          <p:nvPr/>
        </p:nvCxnSpPr>
        <p:spPr>
          <a:xfrm>
            <a:off x="304800" y="3061831"/>
            <a:ext cx="2755392"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764" y="2262624"/>
            <a:ext cx="558800" cy="55880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524" y="2262624"/>
            <a:ext cx="558800" cy="5588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262624"/>
            <a:ext cx="558800" cy="5588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5147" y="2262624"/>
            <a:ext cx="440267" cy="558800"/>
          </a:xfrm>
          <a:prstGeom prst="rect">
            <a:avLst/>
          </a:prstGeom>
        </p:spPr>
      </p:pic>
      <p:sp>
        <p:nvSpPr>
          <p:cNvPr id="18" name="Text Placeholder 12"/>
          <p:cNvSpPr txBox="1">
            <a:spLocks/>
          </p:cNvSpPr>
          <p:nvPr/>
        </p:nvSpPr>
        <p:spPr>
          <a:xfrm>
            <a:off x="304801" y="3229185"/>
            <a:ext cx="2804161" cy="25565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16052" rtl="0" latinLnBrk="0">
              <a:lnSpc>
                <a:spcPct val="100000"/>
              </a:lnSpc>
              <a:spcBef>
                <a:spcPts val="1300"/>
              </a:spcBef>
              <a:spcAft>
                <a:spcPts val="0"/>
              </a:spcAft>
              <a:buClrTx/>
              <a:buSzTx/>
              <a:buFontTx/>
              <a:buNone/>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1pPr>
            <a:lvl2pPr marL="157464"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2pPr>
            <a:lvl3pPr marL="361156"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3pPr>
            <a:lvl4pPr marL="569182" marR="0" indent="-153130"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4pPr>
            <a:lvl5pPr marL="730980"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hangingPunct="1"/>
            <a:r>
              <a:rPr lang="de-DE" sz="2667" dirty="0">
                <a:solidFill>
                  <a:srgbClr val="69A6FF"/>
                </a:solidFill>
              </a:rPr>
              <a:t>Understand</a:t>
            </a:r>
            <a:br>
              <a:rPr lang="de-DE" sz="2427" dirty="0">
                <a:solidFill>
                  <a:srgbClr val="F9F9F9"/>
                </a:solidFill>
              </a:rPr>
            </a:br>
            <a:br>
              <a:rPr lang="de-DE" sz="2427" dirty="0">
                <a:solidFill>
                  <a:srgbClr val="F9F9F9"/>
                </a:solidFill>
              </a:rPr>
            </a:br>
            <a:r>
              <a:rPr lang="en-US" sz="1333" dirty="0">
                <a:solidFill>
                  <a:srgbClr val="F9F9F9"/>
                </a:solidFill>
              </a:rPr>
              <a:t>Watson understands like humans do.</a:t>
            </a:r>
            <a:endParaRPr lang="en-US" sz="2427" dirty="0"/>
          </a:p>
        </p:txBody>
      </p:sp>
      <p:sp>
        <p:nvSpPr>
          <p:cNvPr id="2" name="Rectangle 1">
            <a:extLst>
              <a:ext uri="{FF2B5EF4-FFF2-40B4-BE49-F238E27FC236}">
                <a16:creationId xmlns:a16="http://schemas.microsoft.com/office/drawing/2014/main" id="{344492C8-9E63-D847-BAF5-674032942E71}"/>
              </a:ext>
            </a:extLst>
          </p:cNvPr>
          <p:cNvSpPr/>
          <p:nvPr/>
        </p:nvSpPr>
        <p:spPr>
          <a:xfrm>
            <a:off x="584200" y="6565692"/>
            <a:ext cx="2099039" cy="149902"/>
          </a:xfrm>
          <a:prstGeom prst="rect">
            <a:avLst/>
          </a:prstGeom>
          <a:solidFill>
            <a:srgbClr val="000000"/>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spTree>
    <p:extLst>
      <p:ext uri="{BB962C8B-B14F-4D97-AF65-F5344CB8AC3E}">
        <p14:creationId xmlns:p14="http://schemas.microsoft.com/office/powerpoint/2010/main" val="169072072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304800" y="231649"/>
            <a:ext cx="3779520" cy="972119"/>
          </a:xfrm>
          <a:prstGeom prst="rect">
            <a:avLst/>
          </a:prstGeom>
        </p:spPr>
        <p:txBody>
          <a:bodyPr>
            <a:noAutofit/>
          </a:bodyPr>
          <a:lstStyle/>
          <a:p>
            <a:r>
              <a:rPr lang="en-US" dirty="0">
                <a:solidFill>
                  <a:srgbClr val="FDFEFD"/>
                </a:solidFill>
                <a:latin typeface="IBM Plex Sans Regular" charset="0"/>
                <a:ea typeface="IBM Plex Sans Regular" charset="0"/>
                <a:cs typeface="IBM Plex Sans Regular" charset="0"/>
              </a:rPr>
              <a:t>With Watson you can</a:t>
            </a:r>
            <a:r>
              <a:rPr lang="en-US" dirty="0">
                <a:solidFill>
                  <a:srgbClr val="69A6FF"/>
                </a:solidFill>
                <a:latin typeface="IBM Plex Sans Regular" charset="0"/>
                <a:ea typeface="IBM Plex Sans Regular" charset="0"/>
                <a:cs typeface="IBM Plex Sans Regular" charset="0"/>
              </a:rPr>
              <a:t>_</a:t>
            </a:r>
            <a:endParaRPr dirty="0">
              <a:solidFill>
                <a:srgbClr val="69A6FF"/>
              </a:solidFill>
              <a:latin typeface="IBM Plex Sans Regular" charset="0"/>
              <a:ea typeface="IBM Plex Sans Regular" charset="0"/>
              <a:cs typeface="IBM Plex Sans Regular" charset="0"/>
            </a:endParaRPr>
          </a:p>
        </p:txBody>
      </p:sp>
      <p:sp>
        <p:nvSpPr>
          <p:cNvPr id="505" name="Shape 505"/>
          <p:cNvSpPr>
            <a:spLocks noGrp="1"/>
          </p:cNvSpPr>
          <p:nvPr>
            <p:ph type="body" sz="half" idx="1"/>
          </p:nvPr>
        </p:nvSpPr>
        <p:spPr>
          <a:xfrm>
            <a:off x="4169664" y="231649"/>
            <a:ext cx="3864864" cy="1284919"/>
          </a:xfrm>
          <a:prstGeom prst="rect">
            <a:avLst/>
          </a:prstGeom>
        </p:spPr>
        <p:txBody>
          <a:bodyPr numCol="1" anchor="t">
            <a:noAutofit/>
          </a:bodyPr>
          <a:lstStyle/>
          <a:p>
            <a:r>
              <a:rPr lang="en-US" sz="1867" dirty="0">
                <a:solidFill>
                  <a:srgbClr val="69A6FF"/>
                </a:solidFill>
                <a:latin typeface="IBM Plex Sans Regular" charset="0"/>
                <a:ea typeface="IBM Plex Sans Regular" charset="0"/>
                <a:cs typeface="IBM Plex Sans Regular" charset="0"/>
              </a:rPr>
              <a:t>Accelerate </a:t>
            </a:r>
            <a:r>
              <a:rPr lang="en-US" sz="1867" dirty="0">
                <a:solidFill>
                  <a:srgbClr val="69A6FF"/>
                </a:solidFill>
              </a:rPr>
              <a:t>r</a:t>
            </a:r>
            <a:r>
              <a:rPr lang="en-US" sz="1867" dirty="0">
                <a:solidFill>
                  <a:srgbClr val="69A6FF"/>
                </a:solidFill>
                <a:latin typeface="IBM Plex Sans Regular" charset="0"/>
                <a:ea typeface="IBM Plex Sans Regular" charset="0"/>
                <a:cs typeface="IBM Plex Sans Regular" charset="0"/>
              </a:rPr>
              <a:t>esearch and </a:t>
            </a:r>
            <a:r>
              <a:rPr lang="en-US" sz="1867" dirty="0">
                <a:solidFill>
                  <a:srgbClr val="69A6FF"/>
                </a:solidFill>
              </a:rPr>
              <a:t>d</a:t>
            </a:r>
            <a:r>
              <a:rPr lang="en-US" sz="1867" dirty="0">
                <a:solidFill>
                  <a:srgbClr val="69A6FF"/>
                </a:solidFill>
                <a:latin typeface="IBM Plex Sans Regular" charset="0"/>
                <a:ea typeface="IBM Plex Sans Regular" charset="0"/>
                <a:cs typeface="IBM Plex Sans Regular" charset="0"/>
              </a:rPr>
              <a:t>iscovery</a:t>
            </a:r>
          </a:p>
          <a:p>
            <a:r>
              <a:rPr lang="en-US" sz="1333" dirty="0">
                <a:solidFill>
                  <a:srgbClr val="FDFEFD"/>
                </a:solidFill>
                <a:latin typeface="IBM Plex Sans" charset="0"/>
                <a:ea typeface="IBM Plex Sans" charset="0"/>
                <a:cs typeface="IBM Plex Sans" charset="0"/>
              </a:rPr>
              <a:t>Conduct rigorous, domain-specific research faster, uncovering insights and new opportunities by combing through diverse data sources and extracting the information you find most important.  </a:t>
            </a:r>
          </a:p>
        </p:txBody>
      </p:sp>
      <p:sp>
        <p:nvSpPr>
          <p:cNvPr id="503" name="Shape 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fld id="{86CB4B4D-7CA3-9044-876B-883B54F8677D}" type="slidenum">
              <a:rPr>
                <a:solidFill>
                  <a:srgbClr val="FDFEFD"/>
                </a:solidFill>
                <a:latin typeface="IBM Plex Sans Regular" charset="0"/>
                <a:ea typeface="IBM Plex Sans Regular" charset="0"/>
                <a:cs typeface="IBM Plex Sans Regular" charset="0"/>
              </a:rPr>
              <a:t>8</a:t>
            </a:fld>
            <a:endParaRPr dirty="0">
              <a:solidFill>
                <a:srgbClr val="FDFEFD"/>
              </a:solidFill>
              <a:latin typeface="IBM Plex Sans Regular" charset="0"/>
              <a:ea typeface="IBM Plex Sans Regular" charset="0"/>
              <a:cs typeface="IBM Plex Sans Regular" charset="0"/>
            </a:endParaRPr>
          </a:p>
        </p:txBody>
      </p:sp>
      <p:sp>
        <p:nvSpPr>
          <p:cNvPr id="506" name="Shape 506"/>
          <p:cNvSpPr>
            <a:spLocks noGrp="1"/>
          </p:cNvSpPr>
          <p:nvPr>
            <p:ph type="body" sz="half" idx="13"/>
          </p:nvPr>
        </p:nvSpPr>
        <p:spPr>
          <a:xfrm>
            <a:off x="8237737" y="231650"/>
            <a:ext cx="3779521" cy="1284917"/>
          </a:xfrm>
          <a:prstGeom prst="rect">
            <a:avLst/>
          </a:prstGeom>
          <a:solidFill>
            <a:srgbClr val="000000"/>
          </a:solidFill>
        </p:spPr>
        <p:txBody>
          <a:bodyPr numCol="1" anchor="t">
            <a:noAutofit/>
          </a:bodyPr>
          <a:lstStyle/>
          <a:p>
            <a:r>
              <a:rPr lang="en-US" sz="1867" dirty="0">
                <a:solidFill>
                  <a:srgbClr val="69A6FF"/>
                </a:solidFill>
              </a:rPr>
              <a:t>Detect liabilities and mitigate risk</a:t>
            </a:r>
          </a:p>
          <a:p>
            <a:r>
              <a:rPr lang="en-US" sz="1333" dirty="0">
                <a:solidFill>
                  <a:srgbClr val="FDFEFD"/>
                </a:solidFill>
              </a:rPr>
              <a:t>Understand the written language of threat reports, regulations, and new findings, keeping your business up to date and shielding it from risk on all sides.</a:t>
            </a:r>
          </a:p>
        </p:txBody>
      </p:sp>
      <p:sp>
        <p:nvSpPr>
          <p:cNvPr id="49" name="Shape 505"/>
          <p:cNvSpPr txBox="1">
            <a:spLocks/>
          </p:cNvSpPr>
          <p:nvPr/>
        </p:nvSpPr>
        <p:spPr>
          <a:xfrm>
            <a:off x="4126991" y="2320773"/>
            <a:ext cx="3775231" cy="1284919"/>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t">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hangingPunct="1"/>
            <a:r>
              <a:rPr lang="en-US" sz="1867" dirty="0">
                <a:solidFill>
                  <a:srgbClr val="69A6FF"/>
                </a:solidFill>
                <a:latin typeface="IBM Plex Sans Regular" charset="0"/>
                <a:ea typeface="IBM Plex Sans Regular" charset="0"/>
                <a:cs typeface="IBM Plex Sans Regular" charset="0"/>
              </a:rPr>
              <a:t>Recommend with confidence</a:t>
            </a:r>
          </a:p>
          <a:p>
            <a:pPr hangingPunct="1"/>
            <a:r>
              <a:rPr lang="en-US" sz="1333" dirty="0">
                <a:solidFill>
                  <a:srgbClr val="FDFEFD"/>
                </a:solidFill>
                <a:latin typeface="IBM Plex Sans" charset="0"/>
                <a:ea typeface="IBM Plex Sans" charset="0"/>
                <a:cs typeface="IBM Plex Sans" charset="0"/>
              </a:rPr>
              <a:t>Make more confident, targeted recommendations by drawing from a broad set of information and understanding the nuances of your current context.</a:t>
            </a:r>
          </a:p>
        </p:txBody>
      </p:sp>
      <p:sp>
        <p:nvSpPr>
          <p:cNvPr id="50" name="Shape 506"/>
          <p:cNvSpPr txBox="1">
            <a:spLocks/>
          </p:cNvSpPr>
          <p:nvPr/>
        </p:nvSpPr>
        <p:spPr>
          <a:xfrm>
            <a:off x="8237736" y="2343368"/>
            <a:ext cx="3694179" cy="1284917"/>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t">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hangingPunct="1"/>
            <a:r>
              <a:rPr lang="en-US" sz="1867" dirty="0">
                <a:solidFill>
                  <a:srgbClr val="69A6FF"/>
                </a:solidFill>
                <a:latin typeface="IBM Plex Sans Regular" charset="0"/>
                <a:ea typeface="IBM Plex Sans Regular" charset="0"/>
                <a:cs typeface="IBM Plex Sans Regular" charset="0"/>
              </a:rPr>
              <a:t>Scale expertise and learning</a:t>
            </a:r>
          </a:p>
          <a:p>
            <a:pPr hangingPunct="1"/>
            <a:r>
              <a:rPr lang="en-US" sz="1333" dirty="0">
                <a:solidFill>
                  <a:srgbClr val="FDFEFD"/>
                </a:solidFill>
                <a:latin typeface="IBM Plex Sans" charset="0"/>
                <a:ea typeface="IBM Plex Sans" charset="0"/>
                <a:cs typeface="IBM Plex Sans" charset="0"/>
              </a:rPr>
              <a:t>Elevate the expertise of every employee by collecting individual knowhow from across your organization and combining it with the latest lessons learned in your industry, creating a deep source of tribal knowledge that's available to all of your employees on-demand.</a:t>
            </a:r>
          </a:p>
        </p:txBody>
      </p:sp>
      <p:sp>
        <p:nvSpPr>
          <p:cNvPr id="51" name="Shape 505"/>
          <p:cNvSpPr txBox="1">
            <a:spLocks/>
          </p:cNvSpPr>
          <p:nvPr/>
        </p:nvSpPr>
        <p:spPr>
          <a:xfrm>
            <a:off x="4167516" y="4404979"/>
            <a:ext cx="3694179" cy="1284919"/>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t">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hangingPunct="1"/>
            <a:r>
              <a:rPr lang="en-US" sz="1867" dirty="0">
                <a:solidFill>
                  <a:srgbClr val="69A6FF"/>
                </a:solidFill>
                <a:latin typeface="IBM Plex Sans" charset="0"/>
                <a:ea typeface="IBM Plex Sans" charset="0"/>
                <a:cs typeface="IBM Plex Sans" charset="0"/>
              </a:rPr>
              <a:t>Enrich interactions</a:t>
            </a:r>
          </a:p>
          <a:p>
            <a:pPr hangingPunct="1"/>
            <a:r>
              <a:rPr lang="en-US" sz="1333" dirty="0">
                <a:solidFill>
                  <a:srgbClr val="FDFEFD"/>
                </a:solidFill>
                <a:latin typeface="IBM Plex Sans" charset="0"/>
                <a:ea typeface="IBM Plex Sans" charset="0"/>
                <a:cs typeface="IBM Plex Sans" charset="0"/>
              </a:rPr>
              <a:t>Understand and communicate with your customers and employees around the clock, responding to their needs with tailored dialogue and personalized, adaptive experiences.</a:t>
            </a:r>
          </a:p>
        </p:txBody>
      </p:sp>
      <p:sp>
        <p:nvSpPr>
          <p:cNvPr id="54" name="Shape 506"/>
          <p:cNvSpPr txBox="1">
            <a:spLocks/>
          </p:cNvSpPr>
          <p:nvPr/>
        </p:nvSpPr>
        <p:spPr>
          <a:xfrm>
            <a:off x="8237736" y="4388096"/>
            <a:ext cx="3694177" cy="1284917"/>
          </a:xfrm>
          <a:prstGeom prst="rect">
            <a:avLst/>
          </a:prstGeom>
          <a:ln w="12700">
            <a:miter lim="400000"/>
          </a:ln>
          <a:extLst>
            <a:ext uri="{C572A759-6A51-4108-AA02-DFA0A04FC94B}">
              <ma14:wrappingTextBoxFlag xmlns:ma14="http://schemas.microsoft.com/office/mac/drawingml/2011/main" xmlns="" val="1"/>
            </a:ext>
          </a:extLst>
        </p:spPr>
        <p:txBody>
          <a:bodyPr lIns="0" tIns="0" rIns="0" bIns="0" numCol="1" anchor="t">
            <a:noAutofit/>
          </a:bodyPr>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n-lt"/>
                <a:ea typeface="+mn-ea"/>
                <a:cs typeface="+mn-cs"/>
                <a:sym typeface="IBM Eliot Sans"/>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pPr hangingPunct="1"/>
            <a:r>
              <a:rPr lang="en-US" sz="1867" dirty="0">
                <a:solidFill>
                  <a:srgbClr val="69A6FF"/>
                </a:solidFill>
                <a:latin typeface="IBM Plex Sans Regular" charset="0"/>
                <a:ea typeface="IBM Plex Sans Regular" charset="0"/>
                <a:cs typeface="IBM Plex Sans Regular" charset="0"/>
              </a:rPr>
              <a:t>Assess and preempt disruptions</a:t>
            </a:r>
          </a:p>
          <a:p>
            <a:r>
              <a:rPr lang="en-US" sz="1333" dirty="0">
                <a:solidFill>
                  <a:srgbClr val="FDFEFD"/>
                </a:solidFill>
                <a:latin typeface="IBM Plex Sans" charset="0"/>
                <a:ea typeface="IBM Plex Sans" charset="0"/>
                <a:cs typeface="IBM Plex Sans" charset="0"/>
              </a:rPr>
              <a:t>Monitor the condition of your systems and equipment at all times, allowing you to catch potential issues before they lead to bigger, more expensive problems down the road.</a:t>
            </a:r>
            <a:br>
              <a:rPr lang="en-US" sz="1333" dirty="0">
                <a:solidFill>
                  <a:srgbClr val="FDFEFD"/>
                </a:solidFill>
                <a:latin typeface="IBM Plex Sans" charset="0"/>
                <a:ea typeface="IBM Plex Sans" charset="0"/>
                <a:cs typeface="IBM Plex Sans" charset="0"/>
              </a:rPr>
            </a:br>
            <a:endParaRPr lang="en-US" sz="1333" dirty="0">
              <a:solidFill>
                <a:srgbClr val="FDFEFD"/>
              </a:solidFill>
              <a:latin typeface="IBM Plex Sans" charset="0"/>
              <a:ea typeface="IBM Plex Sans" charset="0"/>
              <a:cs typeface="IBM Plex Sans" charset="0"/>
            </a:endParaRPr>
          </a:p>
          <a:p>
            <a:br>
              <a:rPr lang="en-US" sz="1333" dirty="0"/>
            </a:br>
            <a:endParaRPr lang="en-US" sz="1333" dirty="0"/>
          </a:p>
        </p:txBody>
      </p:sp>
      <p:cxnSp>
        <p:nvCxnSpPr>
          <p:cNvPr id="65" name="Straight Connector 64"/>
          <p:cNvCxnSpPr/>
          <p:nvPr/>
        </p:nvCxnSpPr>
        <p:spPr>
          <a:xfrm>
            <a:off x="4126993" y="2302947"/>
            <a:ext cx="3694177"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1" name="Straight Connector 70"/>
          <p:cNvCxnSpPr/>
          <p:nvPr/>
        </p:nvCxnSpPr>
        <p:spPr>
          <a:xfrm>
            <a:off x="4126993" y="4352593"/>
            <a:ext cx="3694177"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6" name="Straight Connector 75"/>
          <p:cNvCxnSpPr/>
          <p:nvPr/>
        </p:nvCxnSpPr>
        <p:spPr>
          <a:xfrm>
            <a:off x="8237736" y="2302947"/>
            <a:ext cx="3694177"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7" name="Straight Connector 76"/>
          <p:cNvCxnSpPr/>
          <p:nvPr/>
        </p:nvCxnSpPr>
        <p:spPr>
          <a:xfrm>
            <a:off x="8237736" y="4352593"/>
            <a:ext cx="3694177" cy="0"/>
          </a:xfrm>
          <a:prstGeom prst="line">
            <a:avLst/>
          </a:prstGeom>
          <a:noFill/>
          <a:ln w="12700" cap="rnd">
            <a:solidFill>
              <a:srgbClr val="FDFEFD"/>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Rectangle 18"/>
          <p:cNvSpPr/>
          <p:nvPr/>
        </p:nvSpPr>
        <p:spPr>
          <a:xfrm>
            <a:off x="262131" y="1733743"/>
            <a:ext cx="3651504" cy="4062344"/>
          </a:xfrm>
          <a:prstGeom prst="rect">
            <a:avLst/>
          </a:prstGeom>
        </p:spPr>
        <p:txBody>
          <a:bodyPr lIns="0" tIns="0">
            <a:noAutofit/>
          </a:bodyPr>
          <a:lstStyle/>
          <a:p>
            <a:endParaRPr lang="en-US" sz="1867" dirty="0">
              <a:solidFill>
                <a:srgbClr val="FDFEFD"/>
              </a:solidFill>
              <a:latin typeface="IBM Plex Sans Regular" charset="0"/>
              <a:ea typeface="IBM Plex Sans Regular" charset="0"/>
              <a:cs typeface="IBM Plex Sans Regular" charset="0"/>
            </a:endParaRPr>
          </a:p>
          <a:p>
            <a:endParaRPr lang="en-US" sz="1333" dirty="0">
              <a:solidFill>
                <a:srgbClr val="FDFEFD"/>
              </a:solidFill>
              <a:latin typeface="IBM Plex Sans Regular" charset="0"/>
              <a:ea typeface="IBM Plex Sans Regular" charset="0"/>
              <a:cs typeface="IBM Plex Sans Regular" charset="0"/>
            </a:endParaRPr>
          </a:p>
          <a:p>
            <a:br>
              <a:rPr lang="en-US" sz="1333" dirty="0">
                <a:solidFill>
                  <a:srgbClr val="FDFEFD"/>
                </a:solidFill>
                <a:latin typeface="IBM Plex Sans Regular" charset="0"/>
                <a:ea typeface="IBM Plex Sans Regular" charset="0"/>
                <a:cs typeface="IBM Plex Sans Regular" charset="0"/>
              </a:rPr>
            </a:br>
            <a:br>
              <a:rPr lang="en-US" sz="1333" dirty="0">
                <a:solidFill>
                  <a:srgbClr val="FDFEFD"/>
                </a:solidFill>
                <a:latin typeface="IBM Plex Sans Regular" charset="0"/>
                <a:ea typeface="IBM Plex Sans Regular" charset="0"/>
                <a:cs typeface="IBM Plex Sans Regular" charset="0"/>
              </a:rPr>
            </a:br>
            <a:endParaRPr lang="en-US" sz="1333" dirty="0">
              <a:solidFill>
                <a:srgbClr val="FDFEFD"/>
              </a:solidFill>
              <a:latin typeface="IBM Plex Sans Regular" charset="0"/>
              <a:ea typeface="IBM Plex Sans Regular" charset="0"/>
              <a:cs typeface="IBM Plex Sans Regular" charset="0"/>
            </a:endParaRPr>
          </a:p>
        </p:txBody>
      </p:sp>
    </p:spTree>
    <p:extLst>
      <p:ext uri="{BB962C8B-B14F-4D97-AF65-F5344CB8AC3E}">
        <p14:creationId xmlns:p14="http://schemas.microsoft.com/office/powerpoint/2010/main" val="27689150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3" name="Shape 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fld id="{86CB4B4D-7CA3-9044-876B-883B54F8677D}" type="slidenum">
              <a:t>9</a:t>
            </a:fld>
            <a:endParaRPr/>
          </a:p>
        </p:txBody>
      </p:sp>
      <p:sp>
        <p:nvSpPr>
          <p:cNvPr id="45" name="Rectangle 44"/>
          <p:cNvSpPr/>
          <p:nvPr/>
        </p:nvSpPr>
        <p:spPr>
          <a:xfrm>
            <a:off x="304801" y="1463040"/>
            <a:ext cx="2888825" cy="623147"/>
          </a:xfrm>
          <a:prstGeom prst="rect">
            <a:avLst/>
          </a:prstGeom>
        </p:spPr>
        <p:txBody>
          <a:bodyPr lIns="0" tIns="0">
            <a:noAutofit/>
          </a:bodyPr>
          <a:lstStyle/>
          <a:p>
            <a:br>
              <a:rPr lang="en-US" sz="2667" dirty="0">
                <a:solidFill>
                  <a:srgbClr val="FDFEFD"/>
                </a:solidFill>
                <a:latin typeface="IBM Plex Sans Regular" charset="0"/>
                <a:ea typeface="IBM Plex Sans Regular" charset="0"/>
                <a:cs typeface="IBM Plex Sans Regular" charset="0"/>
              </a:rPr>
            </a:br>
            <a:r>
              <a:rPr lang="en-US" sz="2667" dirty="0">
                <a:solidFill>
                  <a:srgbClr val="FDFEFD"/>
                </a:solidFill>
                <a:latin typeface="IBM Plex Sans Regular" charset="0"/>
                <a:ea typeface="IBM Plex Sans Regular" charset="0"/>
                <a:cs typeface="IBM Plex Sans Regular" charset="0"/>
              </a:rPr>
              <a:t> </a:t>
            </a:r>
            <a:br>
              <a:rPr lang="en-US" sz="2667" dirty="0">
                <a:solidFill>
                  <a:srgbClr val="FDFEFD"/>
                </a:solidFill>
                <a:latin typeface="IBM Plex Sans Regular" charset="0"/>
                <a:ea typeface="IBM Plex Sans Regular" charset="0"/>
                <a:cs typeface="IBM Plex Sans Regular" charset="0"/>
              </a:rPr>
            </a:br>
            <a:br>
              <a:rPr lang="en-US" sz="2667" dirty="0">
                <a:solidFill>
                  <a:srgbClr val="FDFEFD"/>
                </a:solidFill>
                <a:latin typeface="IBM Plex Sans Regular" charset="0"/>
                <a:ea typeface="IBM Plex Sans Regular" charset="0"/>
                <a:cs typeface="IBM Plex Sans Regular" charset="0"/>
              </a:rPr>
            </a:br>
            <a:endParaRPr lang="en-US" sz="2667" dirty="0">
              <a:solidFill>
                <a:srgbClr val="6ABAFC"/>
              </a:solidFill>
              <a:latin typeface="IBM Plex Sans Regular" charset="0"/>
              <a:ea typeface="IBM Plex Sans Regular" charset="0"/>
              <a:cs typeface="IBM Plex Sans Regular" charset="0"/>
            </a:endParaRPr>
          </a:p>
        </p:txBody>
      </p:sp>
      <p:sp>
        <p:nvSpPr>
          <p:cNvPr id="184" name="TextBox 183"/>
          <p:cNvSpPr txBox="1"/>
          <p:nvPr/>
        </p:nvSpPr>
        <p:spPr>
          <a:xfrm>
            <a:off x="1022327" y="3423032"/>
            <a:ext cx="928032" cy="243840"/>
          </a:xfrm>
          <a:prstGeom prst="rect">
            <a:avLst/>
          </a:prstGeom>
          <a:solidFill>
            <a:srgbClr val="FDFEFD"/>
          </a:solidFill>
        </p:spPr>
        <p:txBody>
          <a:bodyPr wrap="none" lIns="121920" tIns="0" rIns="121920" bIns="0" rtlCol="0" anchor="ctr">
            <a:noAutofit/>
          </a:bodyPr>
          <a:lstStyle/>
          <a:p>
            <a:pPr algn="ctr"/>
            <a:r>
              <a:rPr lang="en-US" sz="1333" dirty="0">
                <a:solidFill>
                  <a:srgbClr val="000000"/>
                </a:solidFill>
                <a:latin typeface="IBM Plex Sans Regular" charset="0"/>
                <a:ea typeface="IBM Plex Sans Regular" charset="0"/>
                <a:cs typeface="IBM Plex Sans Regular" charset="0"/>
              </a:rPr>
              <a:t>Empathy</a:t>
            </a:r>
          </a:p>
        </p:txBody>
      </p:sp>
      <p:sp>
        <p:nvSpPr>
          <p:cNvPr id="185" name="TextBox 184"/>
          <p:cNvSpPr txBox="1"/>
          <p:nvPr/>
        </p:nvSpPr>
        <p:spPr>
          <a:xfrm>
            <a:off x="5404929" y="6079073"/>
            <a:ext cx="1255044" cy="243840"/>
          </a:xfrm>
          <a:prstGeom prst="rect">
            <a:avLst/>
          </a:prstGeom>
          <a:solidFill>
            <a:srgbClr val="FDFEFD"/>
          </a:solidFill>
        </p:spPr>
        <p:txBody>
          <a:bodyPr wrap="none" lIns="121920" tIns="0" rIns="121920" bIns="0" rtlCol="0" anchor="ctr">
            <a:noAutofit/>
          </a:bodyPr>
          <a:lstStyle/>
          <a:p>
            <a:r>
              <a:rPr lang="en-US" sz="1333">
                <a:solidFill>
                  <a:srgbClr val="000000"/>
                </a:solidFill>
                <a:latin typeface="IBM Plex Sans Regular" charset="0"/>
                <a:ea typeface="IBM Plex Sans Regular" charset="0"/>
                <a:cs typeface="IBM Plex Sans Regular" charset="0"/>
              </a:rPr>
              <a:t>Conversation</a:t>
            </a:r>
            <a:endParaRPr lang="en-US" sz="1333" dirty="0">
              <a:solidFill>
                <a:srgbClr val="000000"/>
              </a:solidFill>
              <a:latin typeface="IBM Plex Sans Regular" charset="0"/>
              <a:ea typeface="IBM Plex Sans Regular" charset="0"/>
              <a:cs typeface="IBM Plex Sans Regular" charset="0"/>
            </a:endParaRPr>
          </a:p>
        </p:txBody>
      </p:sp>
      <p:sp>
        <p:nvSpPr>
          <p:cNvPr id="186" name="TextBox 185"/>
          <p:cNvSpPr txBox="1"/>
          <p:nvPr/>
        </p:nvSpPr>
        <p:spPr>
          <a:xfrm>
            <a:off x="3019772" y="1424337"/>
            <a:ext cx="712161" cy="243840"/>
          </a:xfrm>
          <a:prstGeom prst="rect">
            <a:avLst/>
          </a:prstGeom>
          <a:solidFill>
            <a:srgbClr val="FDFEFD"/>
          </a:solidFill>
        </p:spPr>
        <p:txBody>
          <a:bodyPr wrap="none" lIns="121920" tIns="0" rIns="121920" bIns="0" rtlCol="0" anchor="ctr">
            <a:noAutofit/>
          </a:bodyPr>
          <a:lstStyle/>
          <a:p>
            <a:pPr algn="ctr"/>
            <a:r>
              <a:rPr lang="en-US" sz="1333" dirty="0">
                <a:solidFill>
                  <a:srgbClr val="000000"/>
                </a:solidFill>
                <a:latin typeface="IBM Plex Sans Regular" charset="0"/>
                <a:ea typeface="IBM Plex Sans Regular" charset="0"/>
                <a:cs typeface="IBM Plex Sans Regular" charset="0"/>
              </a:rPr>
              <a:t>Vision</a:t>
            </a:r>
          </a:p>
        </p:txBody>
      </p:sp>
      <p:sp>
        <p:nvSpPr>
          <p:cNvPr id="187" name="TextBox 186"/>
          <p:cNvSpPr txBox="1"/>
          <p:nvPr/>
        </p:nvSpPr>
        <p:spPr>
          <a:xfrm>
            <a:off x="8742384" y="2115756"/>
            <a:ext cx="994289" cy="243840"/>
          </a:xfrm>
          <a:prstGeom prst="rect">
            <a:avLst/>
          </a:prstGeom>
          <a:solidFill>
            <a:srgbClr val="FDFEFD"/>
          </a:solidFill>
        </p:spPr>
        <p:txBody>
          <a:bodyPr wrap="none" lIns="121920" tIns="0" rIns="121920" bIns="0" rtlCol="0" anchor="ctr">
            <a:noAutofit/>
          </a:bodyPr>
          <a:lstStyle/>
          <a:p>
            <a:r>
              <a:rPr lang="en-US" sz="1333" dirty="0">
                <a:solidFill>
                  <a:srgbClr val="000000"/>
                </a:solidFill>
                <a:latin typeface="IBM Plex Sans Regular" charset="0"/>
                <a:ea typeface="IBM Plex Sans Regular" charset="0"/>
                <a:cs typeface="IBM Plex Sans Regular" charset="0"/>
              </a:rPr>
              <a:t>Discovery</a:t>
            </a:r>
          </a:p>
        </p:txBody>
      </p:sp>
      <p:sp>
        <p:nvSpPr>
          <p:cNvPr id="191" name="TextBox 190"/>
          <p:cNvSpPr txBox="1"/>
          <p:nvPr/>
        </p:nvSpPr>
        <p:spPr>
          <a:xfrm>
            <a:off x="5381859" y="416115"/>
            <a:ext cx="812615" cy="243840"/>
          </a:xfrm>
          <a:prstGeom prst="rect">
            <a:avLst/>
          </a:prstGeom>
          <a:solidFill>
            <a:srgbClr val="FDFEFD"/>
          </a:solidFill>
          <a:ln>
            <a:noFill/>
          </a:ln>
        </p:spPr>
        <p:txBody>
          <a:bodyPr wrap="none" lIns="121920" tIns="0" rIns="121920" bIns="0" rtlCol="0" anchor="ctr">
            <a:noAutofit/>
          </a:bodyPr>
          <a:lstStyle/>
          <a:p>
            <a:pPr algn="ctr"/>
            <a:r>
              <a:rPr lang="en-US" sz="1333" dirty="0">
                <a:solidFill>
                  <a:srgbClr val="000000"/>
                </a:solidFill>
                <a:latin typeface="IBM Plex Sans Regular" charset="0"/>
                <a:ea typeface="IBM Plex Sans Regular" charset="0"/>
                <a:cs typeface="IBM Plex Sans Regular" charset="0"/>
              </a:rPr>
              <a:t>Speech</a:t>
            </a:r>
          </a:p>
        </p:txBody>
      </p:sp>
      <p:sp>
        <p:nvSpPr>
          <p:cNvPr id="192" name="TextBox 191"/>
          <p:cNvSpPr txBox="1"/>
          <p:nvPr/>
        </p:nvSpPr>
        <p:spPr>
          <a:xfrm>
            <a:off x="5404929" y="2393903"/>
            <a:ext cx="981465" cy="243840"/>
          </a:xfrm>
          <a:prstGeom prst="rect">
            <a:avLst/>
          </a:prstGeom>
          <a:solidFill>
            <a:srgbClr val="FDFEFD"/>
          </a:solidFill>
        </p:spPr>
        <p:txBody>
          <a:bodyPr wrap="none" lIns="121920" tIns="0" rIns="121920" bIns="0" rtlCol="0" anchor="ctr">
            <a:noAutofit/>
          </a:bodyPr>
          <a:lstStyle/>
          <a:p>
            <a:pPr algn="ctr"/>
            <a:r>
              <a:rPr lang="en-US" sz="1333" dirty="0">
                <a:solidFill>
                  <a:srgbClr val="000000"/>
                </a:solidFill>
                <a:latin typeface="IBM Plex Sans Regular" charset="0"/>
                <a:ea typeface="IBM Plex Sans Regular" charset="0"/>
                <a:cs typeface="IBM Plex Sans Regular" charset="0"/>
              </a:rPr>
              <a:t>Language</a:t>
            </a:r>
          </a:p>
        </p:txBody>
      </p:sp>
      <p:grpSp>
        <p:nvGrpSpPr>
          <p:cNvPr id="12" name="Group 11"/>
          <p:cNvGrpSpPr/>
          <p:nvPr/>
        </p:nvGrpSpPr>
        <p:grpSpPr>
          <a:xfrm>
            <a:off x="5025477" y="2884970"/>
            <a:ext cx="727137" cy="727137"/>
            <a:chOff x="3769107" y="2163727"/>
            <a:chExt cx="545353" cy="545353"/>
          </a:xfrm>
        </p:grpSpPr>
        <p:sp>
          <p:nvSpPr>
            <p:cNvPr id="189" name="Oval 188"/>
            <p:cNvSpPr/>
            <p:nvPr/>
          </p:nvSpPr>
          <p:spPr>
            <a:xfrm>
              <a:off x="3769107" y="2163727"/>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3" name="Picture 1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45" y="2278965"/>
              <a:ext cx="314877" cy="314877"/>
            </a:xfrm>
            <a:prstGeom prst="rect">
              <a:avLst/>
            </a:prstGeom>
          </p:spPr>
        </p:pic>
      </p:grpSp>
      <p:grpSp>
        <p:nvGrpSpPr>
          <p:cNvPr id="3" name="Group 2"/>
          <p:cNvGrpSpPr/>
          <p:nvPr/>
        </p:nvGrpSpPr>
        <p:grpSpPr>
          <a:xfrm>
            <a:off x="8459764" y="2884781"/>
            <a:ext cx="727137" cy="727137"/>
            <a:chOff x="6344822" y="2163585"/>
            <a:chExt cx="545353" cy="545353"/>
          </a:xfrm>
        </p:grpSpPr>
        <p:sp>
          <p:nvSpPr>
            <p:cNvPr id="183" name="Oval 182"/>
            <p:cNvSpPr/>
            <p:nvPr/>
          </p:nvSpPr>
          <p:spPr>
            <a:xfrm>
              <a:off x="6344822" y="2163585"/>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5" name="Picture 1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060" y="2278823"/>
              <a:ext cx="314877" cy="314877"/>
            </a:xfrm>
            <a:prstGeom prst="rect">
              <a:avLst/>
            </a:prstGeom>
          </p:spPr>
        </p:pic>
      </p:grpSp>
      <p:grpSp>
        <p:nvGrpSpPr>
          <p:cNvPr id="6" name="Group 5"/>
          <p:cNvGrpSpPr/>
          <p:nvPr/>
        </p:nvGrpSpPr>
        <p:grpSpPr>
          <a:xfrm>
            <a:off x="7607122" y="2374630"/>
            <a:ext cx="727137" cy="727137"/>
            <a:chOff x="5705341" y="1780972"/>
            <a:chExt cx="545353" cy="545353"/>
          </a:xfrm>
        </p:grpSpPr>
        <p:sp>
          <p:nvSpPr>
            <p:cNvPr id="182" name="Oval 181"/>
            <p:cNvSpPr/>
            <p:nvPr/>
          </p:nvSpPr>
          <p:spPr>
            <a:xfrm>
              <a:off x="5705341" y="1780972"/>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6" name="Picture 1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350" y="1896210"/>
              <a:ext cx="305335" cy="314877"/>
            </a:xfrm>
            <a:prstGeom prst="rect">
              <a:avLst/>
            </a:prstGeom>
          </p:spPr>
        </p:pic>
      </p:grpSp>
      <p:grpSp>
        <p:nvGrpSpPr>
          <p:cNvPr id="10" name="Group 9"/>
          <p:cNvGrpSpPr/>
          <p:nvPr/>
        </p:nvGrpSpPr>
        <p:grpSpPr>
          <a:xfrm>
            <a:off x="2445256" y="3385200"/>
            <a:ext cx="727137" cy="727137"/>
            <a:chOff x="1833941" y="2538899"/>
            <a:chExt cx="545353" cy="545353"/>
          </a:xfrm>
        </p:grpSpPr>
        <p:sp>
          <p:nvSpPr>
            <p:cNvPr id="181" name="Oval 180"/>
            <p:cNvSpPr/>
            <p:nvPr/>
          </p:nvSpPr>
          <p:spPr>
            <a:xfrm>
              <a:off x="1833941" y="2538899"/>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7" name="Picture 1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9179" y="2654137"/>
              <a:ext cx="314877" cy="314877"/>
            </a:xfrm>
            <a:prstGeom prst="rect">
              <a:avLst/>
            </a:prstGeom>
          </p:spPr>
        </p:pic>
      </p:grpSp>
      <p:grpSp>
        <p:nvGrpSpPr>
          <p:cNvPr id="14" name="Group 13"/>
          <p:cNvGrpSpPr/>
          <p:nvPr/>
        </p:nvGrpSpPr>
        <p:grpSpPr>
          <a:xfrm>
            <a:off x="5024754" y="900126"/>
            <a:ext cx="727137" cy="727137"/>
            <a:chOff x="3768565" y="675094"/>
            <a:chExt cx="545353" cy="545353"/>
          </a:xfrm>
        </p:grpSpPr>
        <p:sp>
          <p:nvSpPr>
            <p:cNvPr id="188" name="Oval 187"/>
            <p:cNvSpPr/>
            <p:nvPr/>
          </p:nvSpPr>
          <p:spPr>
            <a:xfrm>
              <a:off x="3768565" y="675094"/>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8" name="Picture 1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3803" y="790332"/>
              <a:ext cx="314877" cy="314877"/>
            </a:xfrm>
            <a:prstGeom prst="rect">
              <a:avLst/>
            </a:prstGeom>
          </p:spPr>
        </p:pic>
      </p:grpSp>
      <p:grpSp>
        <p:nvGrpSpPr>
          <p:cNvPr id="13" name="Group 12"/>
          <p:cNvGrpSpPr/>
          <p:nvPr/>
        </p:nvGrpSpPr>
        <p:grpSpPr>
          <a:xfrm>
            <a:off x="5887636" y="1359161"/>
            <a:ext cx="727137" cy="727137"/>
            <a:chOff x="4415726" y="1019370"/>
            <a:chExt cx="545353" cy="545353"/>
          </a:xfrm>
        </p:grpSpPr>
        <p:sp>
          <p:nvSpPr>
            <p:cNvPr id="177" name="Oval 176"/>
            <p:cNvSpPr/>
            <p:nvPr/>
          </p:nvSpPr>
          <p:spPr>
            <a:xfrm>
              <a:off x="4415726" y="1019370"/>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199" name="Picture 1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0964" y="1134608"/>
              <a:ext cx="314877" cy="314877"/>
            </a:xfrm>
            <a:prstGeom prst="rect">
              <a:avLst/>
            </a:prstGeom>
          </p:spPr>
        </p:pic>
      </p:grpSp>
      <p:grpSp>
        <p:nvGrpSpPr>
          <p:cNvPr id="15" name="Group 14"/>
          <p:cNvGrpSpPr/>
          <p:nvPr/>
        </p:nvGrpSpPr>
        <p:grpSpPr>
          <a:xfrm>
            <a:off x="3312564" y="1856428"/>
            <a:ext cx="727137" cy="727137"/>
            <a:chOff x="2484422" y="1392320"/>
            <a:chExt cx="545353" cy="545353"/>
          </a:xfrm>
        </p:grpSpPr>
        <p:sp>
          <p:nvSpPr>
            <p:cNvPr id="176" name="Oval 175"/>
            <p:cNvSpPr/>
            <p:nvPr/>
          </p:nvSpPr>
          <p:spPr>
            <a:xfrm>
              <a:off x="2484422" y="1392320"/>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200" name="Picture 1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9156" y="1507054"/>
              <a:ext cx="315884" cy="315884"/>
            </a:xfrm>
            <a:prstGeom prst="rect">
              <a:avLst/>
            </a:prstGeom>
          </p:spPr>
        </p:pic>
      </p:grpSp>
      <p:grpSp>
        <p:nvGrpSpPr>
          <p:cNvPr id="8" name="Group 7"/>
          <p:cNvGrpSpPr/>
          <p:nvPr/>
        </p:nvGrpSpPr>
        <p:grpSpPr>
          <a:xfrm>
            <a:off x="5024754" y="4857614"/>
            <a:ext cx="727137" cy="727137"/>
            <a:chOff x="3768565" y="3643210"/>
            <a:chExt cx="545353" cy="545353"/>
          </a:xfrm>
        </p:grpSpPr>
        <p:sp>
          <p:nvSpPr>
            <p:cNvPr id="190" name="Oval 189"/>
            <p:cNvSpPr/>
            <p:nvPr/>
          </p:nvSpPr>
          <p:spPr>
            <a:xfrm>
              <a:off x="3768565" y="3643210"/>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201" name="Picture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3803" y="3758448"/>
              <a:ext cx="314877" cy="314877"/>
            </a:xfrm>
            <a:prstGeom prst="rect">
              <a:avLst/>
            </a:prstGeom>
          </p:spPr>
        </p:pic>
      </p:grpSp>
      <p:grpSp>
        <p:nvGrpSpPr>
          <p:cNvPr id="7" name="Group 6"/>
          <p:cNvGrpSpPr/>
          <p:nvPr/>
        </p:nvGrpSpPr>
        <p:grpSpPr>
          <a:xfrm>
            <a:off x="6740108" y="3887553"/>
            <a:ext cx="727137" cy="718860"/>
            <a:chOff x="5055080" y="2915664"/>
            <a:chExt cx="545353" cy="539145"/>
          </a:xfrm>
        </p:grpSpPr>
        <p:sp>
          <p:nvSpPr>
            <p:cNvPr id="180" name="Oval 179"/>
            <p:cNvSpPr/>
            <p:nvPr/>
          </p:nvSpPr>
          <p:spPr>
            <a:xfrm>
              <a:off x="5055080" y="2915664"/>
              <a:ext cx="545353" cy="539145"/>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70318" y="3032569"/>
              <a:ext cx="311182" cy="301752"/>
            </a:xfrm>
            <a:prstGeom prst="rect">
              <a:avLst/>
            </a:prstGeom>
          </p:spPr>
        </p:pic>
      </p:grpSp>
      <p:grpSp>
        <p:nvGrpSpPr>
          <p:cNvPr id="9" name="Group 8"/>
          <p:cNvGrpSpPr/>
          <p:nvPr/>
        </p:nvGrpSpPr>
        <p:grpSpPr>
          <a:xfrm>
            <a:off x="1582726" y="3864044"/>
            <a:ext cx="727137" cy="727137"/>
            <a:chOff x="1187044" y="2898032"/>
            <a:chExt cx="545353" cy="545353"/>
          </a:xfrm>
        </p:grpSpPr>
        <p:sp>
          <p:nvSpPr>
            <p:cNvPr id="179" name="Oval 178"/>
            <p:cNvSpPr/>
            <p:nvPr/>
          </p:nvSpPr>
          <p:spPr>
            <a:xfrm>
              <a:off x="1187044" y="2898032"/>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2282" y="3013270"/>
              <a:ext cx="314877" cy="314877"/>
            </a:xfrm>
            <a:prstGeom prst="rect">
              <a:avLst/>
            </a:prstGeom>
          </p:spPr>
        </p:pic>
      </p:grpSp>
      <p:sp>
        <p:nvSpPr>
          <p:cNvPr id="205" name="TextBox 204"/>
          <p:cNvSpPr txBox="1"/>
          <p:nvPr/>
        </p:nvSpPr>
        <p:spPr>
          <a:xfrm>
            <a:off x="4864068" y="3573629"/>
            <a:ext cx="864677"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Language</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Translator</a:t>
            </a:r>
          </a:p>
        </p:txBody>
      </p:sp>
      <p:sp>
        <p:nvSpPr>
          <p:cNvPr id="206" name="TextBox 205"/>
          <p:cNvSpPr txBox="1"/>
          <p:nvPr/>
        </p:nvSpPr>
        <p:spPr>
          <a:xfrm>
            <a:off x="2278434" y="4083313"/>
            <a:ext cx="1112969"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Personality</a:t>
            </a:r>
          </a:p>
          <a:p>
            <a:r>
              <a:rPr lang="en-US" sz="1067" dirty="0">
                <a:solidFill>
                  <a:srgbClr val="FDFEFD"/>
                </a:solidFill>
                <a:latin typeface="IBM Plex Sans Regular" charset="0"/>
                <a:ea typeface="IBM Plex Sans Regular" charset="0"/>
                <a:cs typeface="IBM Plex Sans Regular" charset="0"/>
              </a:rPr>
              <a:t>Insights</a:t>
            </a:r>
          </a:p>
        </p:txBody>
      </p:sp>
      <p:sp>
        <p:nvSpPr>
          <p:cNvPr id="207" name="TextBox 206"/>
          <p:cNvSpPr txBox="1"/>
          <p:nvPr/>
        </p:nvSpPr>
        <p:spPr>
          <a:xfrm>
            <a:off x="7434951" y="3985092"/>
            <a:ext cx="1331799" cy="615553"/>
          </a:xfrm>
          <a:prstGeom prst="rect">
            <a:avLst/>
          </a:prstGeom>
          <a:noFill/>
        </p:spPr>
        <p:txBody>
          <a:bodyPr wrap="square" lIns="121920" rtlCol="0">
            <a:noAutofit/>
          </a:bodyPr>
          <a:lstStyle/>
          <a:p>
            <a:r>
              <a:rPr lang="en-US" sz="1067" dirty="0">
                <a:solidFill>
                  <a:srgbClr val="FDFEFD"/>
                </a:solidFill>
                <a:latin typeface="IBM Plex Sans Regular" charset="0"/>
                <a:ea typeface="IBM Plex Sans Regular" charset="0"/>
                <a:cs typeface="IBM Plex Sans Regular" charset="0"/>
              </a:rPr>
              <a:t>Natural</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Language</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Understanding</a:t>
            </a:r>
          </a:p>
        </p:txBody>
      </p:sp>
      <p:sp>
        <p:nvSpPr>
          <p:cNvPr id="208" name="TextBox 207"/>
          <p:cNvSpPr txBox="1"/>
          <p:nvPr/>
        </p:nvSpPr>
        <p:spPr>
          <a:xfrm>
            <a:off x="3142755" y="3529995"/>
            <a:ext cx="1194468" cy="451405"/>
          </a:xfrm>
          <a:prstGeom prst="rect">
            <a:avLst/>
          </a:prstGeom>
          <a:noFill/>
        </p:spPr>
        <p:txBody>
          <a:bodyPr wrap="square" lIns="121920" rtlCol="0">
            <a:noAutofit/>
          </a:bodyPr>
          <a:lstStyle/>
          <a:p>
            <a:r>
              <a:rPr lang="en-US" sz="1067" dirty="0">
                <a:solidFill>
                  <a:srgbClr val="FDFEFD"/>
                </a:solidFill>
                <a:latin typeface="IBM Plex Sans Regular" charset="0"/>
                <a:ea typeface="IBM Plex Sans Regular" charset="0"/>
                <a:cs typeface="IBM Plex Sans Regular" charset="0"/>
              </a:rPr>
              <a:t>Tone</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Analyzer</a:t>
            </a:r>
          </a:p>
        </p:txBody>
      </p:sp>
      <p:sp>
        <p:nvSpPr>
          <p:cNvPr id="209" name="TextBox 208"/>
          <p:cNvSpPr txBox="1"/>
          <p:nvPr/>
        </p:nvSpPr>
        <p:spPr>
          <a:xfrm>
            <a:off x="8295081" y="2483316"/>
            <a:ext cx="1052259"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Discovery</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News</a:t>
            </a:r>
          </a:p>
        </p:txBody>
      </p:sp>
      <p:sp>
        <p:nvSpPr>
          <p:cNvPr id="210" name="TextBox 209"/>
          <p:cNvSpPr txBox="1"/>
          <p:nvPr/>
        </p:nvSpPr>
        <p:spPr>
          <a:xfrm>
            <a:off x="6559755" y="1520983"/>
            <a:ext cx="832044"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Speech</a:t>
            </a:r>
          </a:p>
          <a:p>
            <a:r>
              <a:rPr lang="en-US" sz="1067" dirty="0">
                <a:solidFill>
                  <a:srgbClr val="FDFEFD"/>
                </a:solidFill>
                <a:latin typeface="IBM Plex Sans Regular" charset="0"/>
                <a:ea typeface="IBM Plex Sans Regular" charset="0"/>
                <a:cs typeface="IBM Plex Sans Regular" charset="0"/>
              </a:rPr>
              <a:t>to Text</a:t>
            </a:r>
          </a:p>
        </p:txBody>
      </p:sp>
      <p:sp>
        <p:nvSpPr>
          <p:cNvPr id="211" name="TextBox 210"/>
          <p:cNvSpPr txBox="1"/>
          <p:nvPr/>
        </p:nvSpPr>
        <p:spPr>
          <a:xfrm>
            <a:off x="5728664" y="2949854"/>
            <a:ext cx="893425" cy="615553"/>
          </a:xfrm>
          <a:prstGeom prst="rect">
            <a:avLst/>
          </a:prstGeom>
          <a:noFill/>
        </p:spPr>
        <p:txBody>
          <a:bodyPr wrap="square" lIns="121920" rtlCol="0">
            <a:noAutofit/>
          </a:bodyPr>
          <a:lstStyle/>
          <a:p>
            <a:r>
              <a:rPr lang="en-US" sz="1067" dirty="0">
                <a:solidFill>
                  <a:srgbClr val="FDFEFD"/>
                </a:solidFill>
                <a:latin typeface="IBM Plex Sans Regular" charset="0"/>
                <a:ea typeface="IBM Plex Sans Regular" charset="0"/>
                <a:cs typeface="IBM Plex Sans Regular" charset="0"/>
              </a:rPr>
              <a:t>Natural</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Language</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Classifier</a:t>
            </a:r>
          </a:p>
        </p:txBody>
      </p:sp>
      <p:sp>
        <p:nvSpPr>
          <p:cNvPr id="212" name="TextBox 211"/>
          <p:cNvSpPr txBox="1"/>
          <p:nvPr/>
        </p:nvSpPr>
        <p:spPr>
          <a:xfrm>
            <a:off x="5699721" y="5031551"/>
            <a:ext cx="1261308"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Conversation</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Service</a:t>
            </a:r>
          </a:p>
        </p:txBody>
      </p:sp>
      <p:sp>
        <p:nvSpPr>
          <p:cNvPr id="213" name="TextBox 212"/>
          <p:cNvSpPr txBox="1"/>
          <p:nvPr/>
        </p:nvSpPr>
        <p:spPr>
          <a:xfrm>
            <a:off x="5692393" y="946849"/>
            <a:ext cx="1030159"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Text</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to Speech</a:t>
            </a:r>
          </a:p>
        </p:txBody>
      </p:sp>
      <p:sp>
        <p:nvSpPr>
          <p:cNvPr id="214" name="TextBox 213"/>
          <p:cNvSpPr txBox="1"/>
          <p:nvPr/>
        </p:nvSpPr>
        <p:spPr>
          <a:xfrm>
            <a:off x="3988814" y="1999726"/>
            <a:ext cx="1037500" cy="420756"/>
          </a:xfrm>
          <a:prstGeom prst="rect">
            <a:avLst/>
          </a:prstGeom>
          <a:noFill/>
        </p:spPr>
        <p:txBody>
          <a:bodyPr wrap="square" rtlCol="0">
            <a:spAutoFit/>
          </a:bodyPr>
          <a:lstStyle/>
          <a:p>
            <a:r>
              <a:rPr lang="en-US" sz="1067" dirty="0">
                <a:solidFill>
                  <a:srgbClr val="FDFEFD"/>
                </a:solidFill>
                <a:latin typeface="IBM Plex Sans Regular" charset="0"/>
                <a:ea typeface="IBM Plex Sans Regular" charset="0"/>
                <a:cs typeface="IBM Plex Sans Regular" charset="0"/>
              </a:rPr>
              <a:t>Visual</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Recognition</a:t>
            </a:r>
          </a:p>
        </p:txBody>
      </p:sp>
      <p:sp>
        <p:nvSpPr>
          <p:cNvPr id="215" name="TextBox 214"/>
          <p:cNvSpPr txBox="1"/>
          <p:nvPr/>
        </p:nvSpPr>
        <p:spPr>
          <a:xfrm>
            <a:off x="9193262" y="2960798"/>
            <a:ext cx="917221" cy="451405"/>
          </a:xfrm>
          <a:prstGeom prst="rect">
            <a:avLst/>
          </a:prstGeom>
          <a:noFill/>
        </p:spPr>
        <p:txBody>
          <a:bodyPr wrap="square" lIns="121920" rtlCol="0" anchor="ctr">
            <a:noAutofit/>
          </a:bodyPr>
          <a:lstStyle/>
          <a:p>
            <a:r>
              <a:rPr lang="en-US" sz="1067" dirty="0">
                <a:solidFill>
                  <a:srgbClr val="FDFEFD"/>
                </a:solidFill>
                <a:latin typeface="IBM Plex Sans Regular" charset="0"/>
                <a:ea typeface="IBM Plex Sans Regular" charset="0"/>
                <a:cs typeface="IBM Plex Sans Regular" charset="0"/>
              </a:rPr>
              <a:t>Discovery</a:t>
            </a:r>
            <a:br>
              <a:rPr lang="en-US" sz="1067" dirty="0">
                <a:solidFill>
                  <a:srgbClr val="FDFEFD"/>
                </a:solidFill>
                <a:latin typeface="IBM Plex Sans Regular" charset="0"/>
                <a:ea typeface="IBM Plex Sans Regular" charset="0"/>
                <a:cs typeface="IBM Plex Sans Regular" charset="0"/>
              </a:rPr>
            </a:br>
            <a:r>
              <a:rPr lang="en-US" sz="1067" dirty="0">
                <a:solidFill>
                  <a:srgbClr val="FDFEFD"/>
                </a:solidFill>
                <a:latin typeface="IBM Plex Sans Regular" charset="0"/>
                <a:ea typeface="IBM Plex Sans Regular" charset="0"/>
                <a:cs typeface="IBM Plex Sans Regular" charset="0"/>
              </a:rPr>
              <a:t>Service</a:t>
            </a:r>
          </a:p>
        </p:txBody>
      </p:sp>
      <p:cxnSp>
        <p:nvCxnSpPr>
          <p:cNvPr id="103" name="Straight Connector 102"/>
          <p:cNvCxnSpPr/>
          <p:nvPr/>
        </p:nvCxnSpPr>
        <p:spPr>
          <a:xfrm flipH="1" flipV="1">
            <a:off x="5760046" y="1466813"/>
            <a:ext cx="101639"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8338033" y="2967887"/>
            <a:ext cx="101639"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7501258" y="3482674"/>
            <a:ext cx="908173" cy="514103"/>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174326" y="3376345"/>
            <a:ext cx="727137" cy="727137"/>
            <a:chOff x="3130744" y="2532258"/>
            <a:chExt cx="545353" cy="545353"/>
          </a:xfrm>
        </p:grpSpPr>
        <p:sp>
          <p:nvSpPr>
            <p:cNvPr id="84" name="Oval 83"/>
            <p:cNvSpPr/>
            <p:nvPr/>
          </p:nvSpPr>
          <p:spPr>
            <a:xfrm>
              <a:off x="3130744" y="2532258"/>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85" name="Picture 8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45982" y="2647496"/>
              <a:ext cx="314877" cy="314877"/>
            </a:xfrm>
            <a:prstGeom prst="rect">
              <a:avLst/>
            </a:prstGeom>
          </p:spPr>
        </p:pic>
      </p:grpSp>
      <p:sp>
        <p:nvSpPr>
          <p:cNvPr id="86" name="Rectangle 85"/>
          <p:cNvSpPr/>
          <p:nvPr/>
        </p:nvSpPr>
        <p:spPr>
          <a:xfrm>
            <a:off x="574620" y="370033"/>
            <a:ext cx="2634960" cy="1571415"/>
          </a:xfrm>
          <a:prstGeom prst="rect">
            <a:avLst/>
          </a:prstGeom>
        </p:spPr>
        <p:txBody>
          <a:bodyPr wrap="square" lIns="0" tIns="0" rIns="0" bIns="0">
            <a:noAutofit/>
          </a:bodyPr>
          <a:lstStyle/>
          <a:p>
            <a:pPr lvl="0"/>
            <a:br>
              <a:rPr lang="en-US" sz="1867" dirty="0">
                <a:solidFill>
                  <a:srgbClr val="FDFEFD"/>
                </a:solidFill>
                <a:latin typeface="IBM Plex Sans Regular" charset="0"/>
                <a:ea typeface="IBM Plex Sans Regular" charset="0"/>
                <a:cs typeface="IBM Plex Sans Regular" charset="0"/>
              </a:rPr>
            </a:br>
            <a:br>
              <a:rPr lang="en-US" sz="1867" dirty="0">
                <a:solidFill>
                  <a:srgbClr val="FDFEFD"/>
                </a:solidFill>
                <a:latin typeface="IBM Plex Sans Regular" charset="0"/>
                <a:ea typeface="IBM Plex Sans Regular" charset="0"/>
                <a:cs typeface="IBM Plex Sans Regular" charset="0"/>
              </a:rPr>
            </a:br>
            <a:r>
              <a:rPr lang="en-US" sz="1333" dirty="0">
                <a:solidFill>
                  <a:srgbClr val="FDFEFD"/>
                </a:solidFill>
                <a:latin typeface="IBM Plex Sans Regular" charset="0"/>
                <a:ea typeface="IBM Plex Sans Regular" charset="0"/>
                <a:cs typeface="IBM Plex Sans Regular" charset="0"/>
              </a:rPr>
              <a:t>How Watson sees, hears, </a:t>
            </a:r>
            <a:br>
              <a:rPr lang="en-US" sz="1333" dirty="0">
                <a:solidFill>
                  <a:srgbClr val="FDFEFD"/>
                </a:solidFill>
                <a:latin typeface="IBM Plex Sans Regular" charset="0"/>
                <a:ea typeface="IBM Plex Sans Regular" charset="0"/>
                <a:cs typeface="IBM Plex Sans Regular" charset="0"/>
              </a:rPr>
            </a:br>
            <a:r>
              <a:rPr lang="en-US" sz="1333" dirty="0">
                <a:solidFill>
                  <a:srgbClr val="FDFEFD"/>
                </a:solidFill>
                <a:latin typeface="IBM Plex Sans Regular" charset="0"/>
                <a:ea typeface="IBM Plex Sans Regular" charset="0"/>
                <a:cs typeface="IBM Plex Sans Regular" charset="0"/>
              </a:rPr>
              <a:t>speaks, feels, translates, finds</a:t>
            </a:r>
          </a:p>
          <a:p>
            <a:endParaRPr lang="en-US" sz="1867" dirty="0">
              <a:solidFill>
                <a:srgbClr val="FDFEFD"/>
              </a:solidFill>
              <a:latin typeface="IBM Plex Sans Regular" charset="0"/>
              <a:ea typeface="IBM Plex Sans Regular" charset="0"/>
              <a:cs typeface="IBM Plex Sans Regular" charset="0"/>
            </a:endParaRPr>
          </a:p>
          <a:p>
            <a:pPr lvl="0"/>
            <a:endParaRPr lang="en-US" sz="2133" dirty="0">
              <a:solidFill>
                <a:srgbClr val="FDFEFD"/>
              </a:solidFill>
              <a:latin typeface="IBM Plex Sans Regular" charset="0"/>
              <a:ea typeface="IBM Plex Sans Regular" charset="0"/>
              <a:cs typeface="IBM Plex Sans Regular" charset="0"/>
            </a:endParaRPr>
          </a:p>
        </p:txBody>
      </p:sp>
      <p:sp>
        <p:nvSpPr>
          <p:cNvPr id="74" name="Shape 504"/>
          <p:cNvSpPr txBox="1">
            <a:spLocks/>
          </p:cNvSpPr>
          <p:nvPr/>
        </p:nvSpPr>
        <p:spPr>
          <a:xfrm>
            <a:off x="574620" y="231649"/>
            <a:ext cx="3779520" cy="5791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200" latinLnBrk="0">
              <a:lnSpc>
                <a:spcPct val="100000"/>
              </a:lnSpc>
              <a:spcBef>
                <a:spcPts val="0"/>
              </a:spcBef>
              <a:spcAft>
                <a:spcPts val="0"/>
              </a:spcAft>
              <a:buClrTx/>
              <a:buSzTx/>
              <a:buFontTx/>
              <a:buNone/>
              <a:tabLst/>
              <a:defRPr sz="2000" b="0" i="0" u="none" strike="noStrike" cap="none" spc="0" baseline="0">
                <a:ln>
                  <a:noFill/>
                </a:ln>
                <a:solidFill>
                  <a:srgbClr val="FFFFFF"/>
                </a:solidFill>
                <a:uFillTx/>
                <a:latin typeface="+mn-lt"/>
                <a:ea typeface="+mn-ea"/>
                <a:cs typeface="+mn-cs"/>
                <a:sym typeface="IBM Eliot Sans"/>
              </a:defRPr>
            </a:lvl1pPr>
            <a:lvl2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2pPr>
            <a:lvl3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3pPr>
            <a:lvl4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4pPr>
            <a:lvl5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5pPr>
            <a:lvl6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6pPr>
            <a:lvl7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7pPr>
            <a:lvl8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8pPr>
            <a:lvl9pPr marL="0" marR="0" indent="0" algn="l" defTabSz="457200" latinLnBrk="0">
              <a:lnSpc>
                <a:spcPct val="90000"/>
              </a:lnSpc>
              <a:spcBef>
                <a:spcPts val="0"/>
              </a:spcBef>
              <a:spcAft>
                <a:spcPts val="0"/>
              </a:spcAft>
              <a:buClrTx/>
              <a:buSzTx/>
              <a:buFontTx/>
              <a:buNone/>
              <a:tabLst/>
              <a:defRPr sz="4800" b="0" i="0" u="none" strike="noStrike" cap="none" spc="0" baseline="0">
                <a:ln>
                  <a:noFill/>
                </a:ln>
                <a:solidFill>
                  <a:srgbClr val="FFFFFF"/>
                </a:solidFill>
                <a:uFillTx/>
                <a:latin typeface="+mn-lt"/>
                <a:ea typeface="+mn-ea"/>
                <a:cs typeface="+mn-cs"/>
                <a:sym typeface="IBM Eliot Sans"/>
              </a:defRPr>
            </a:lvl9pPr>
          </a:lstStyle>
          <a:p>
            <a:pPr hangingPunct="1"/>
            <a:r>
              <a:rPr lang="en-US" sz="2667" dirty="0">
                <a:solidFill>
                  <a:srgbClr val="FDFEFD"/>
                </a:solidFill>
                <a:latin typeface="IBM Plex Sans Regular" charset="0"/>
                <a:ea typeface="IBM Plex Sans Regular" charset="0"/>
                <a:cs typeface="IBM Plex Sans Regular" charset="0"/>
              </a:rPr>
              <a:t>Watson services</a:t>
            </a:r>
          </a:p>
        </p:txBody>
      </p:sp>
      <p:grpSp>
        <p:nvGrpSpPr>
          <p:cNvPr id="2" name="Group 1"/>
          <p:cNvGrpSpPr/>
          <p:nvPr/>
        </p:nvGrpSpPr>
        <p:grpSpPr>
          <a:xfrm>
            <a:off x="9327018" y="3376156"/>
            <a:ext cx="727137" cy="727137"/>
            <a:chOff x="7864530" y="3631414"/>
            <a:chExt cx="545353" cy="545353"/>
          </a:xfrm>
        </p:grpSpPr>
        <p:sp>
          <p:nvSpPr>
            <p:cNvPr id="64" name="Oval 63"/>
            <p:cNvSpPr/>
            <p:nvPr/>
          </p:nvSpPr>
          <p:spPr>
            <a:xfrm>
              <a:off x="7864530" y="3631414"/>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63" name="Picture 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6330" y="3753214"/>
              <a:ext cx="301752" cy="301752"/>
            </a:xfrm>
            <a:prstGeom prst="rect">
              <a:avLst/>
            </a:prstGeom>
          </p:spPr>
        </p:pic>
      </p:grpSp>
      <p:sp>
        <p:nvSpPr>
          <p:cNvPr id="73" name="TextBox 72"/>
          <p:cNvSpPr txBox="1"/>
          <p:nvPr/>
        </p:nvSpPr>
        <p:spPr>
          <a:xfrm>
            <a:off x="9989774" y="3538555"/>
            <a:ext cx="917221" cy="451405"/>
          </a:xfrm>
          <a:prstGeom prst="rect">
            <a:avLst/>
          </a:prstGeom>
          <a:noFill/>
        </p:spPr>
        <p:txBody>
          <a:bodyPr wrap="square" lIns="121920" rtlCol="0" anchor="ctr">
            <a:noAutofit/>
          </a:bodyPr>
          <a:lstStyle/>
          <a:p>
            <a:r>
              <a:rPr lang="en-US" sz="1067" dirty="0">
                <a:solidFill>
                  <a:srgbClr val="FDFEFD"/>
                </a:solidFill>
                <a:latin typeface="IBM Plex Sans Regular" charset="0"/>
                <a:ea typeface="IBM Plex Sans Regular" charset="0"/>
                <a:cs typeface="IBM Plex Sans Regular" charset="0"/>
              </a:rPr>
              <a:t>Retrieve and Rank</a:t>
            </a:r>
          </a:p>
        </p:txBody>
      </p:sp>
      <p:grpSp>
        <p:nvGrpSpPr>
          <p:cNvPr id="4" name="Group 3"/>
          <p:cNvGrpSpPr/>
          <p:nvPr/>
        </p:nvGrpSpPr>
        <p:grpSpPr>
          <a:xfrm>
            <a:off x="4166926" y="5360012"/>
            <a:ext cx="727137" cy="727137"/>
            <a:chOff x="4453302" y="3936380"/>
            <a:chExt cx="545353" cy="545353"/>
          </a:xfrm>
        </p:grpSpPr>
        <p:sp>
          <p:nvSpPr>
            <p:cNvPr id="75" name="Oval 74"/>
            <p:cNvSpPr/>
            <p:nvPr/>
          </p:nvSpPr>
          <p:spPr>
            <a:xfrm>
              <a:off x="4453302" y="3936380"/>
              <a:ext cx="545353" cy="545353"/>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pic>
          <p:nvPicPr>
            <p:cNvPr id="66" name="Picture 6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75102" y="4058180"/>
              <a:ext cx="301752" cy="301752"/>
            </a:xfrm>
            <a:prstGeom prst="rect">
              <a:avLst/>
            </a:prstGeom>
          </p:spPr>
        </p:pic>
      </p:grpSp>
      <p:cxnSp>
        <p:nvCxnSpPr>
          <p:cNvPr id="78" name="Straight Connector 77"/>
          <p:cNvCxnSpPr/>
          <p:nvPr/>
        </p:nvCxnSpPr>
        <p:spPr>
          <a:xfrm flipH="1">
            <a:off x="4896981" y="5437436"/>
            <a:ext cx="97536"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0171634" y="1874108"/>
            <a:ext cx="727137" cy="727137"/>
          </a:xfrm>
          <a:prstGeom prst="ellipse">
            <a:avLst/>
          </a:prstGeom>
          <a:solidFill>
            <a:srgbClr val="006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dirty="0">
              <a:solidFill>
                <a:srgbClr val="FDFEFD"/>
              </a:solidFill>
              <a:latin typeface="IBM Plex Sans Regular" charset="0"/>
              <a:ea typeface="IBM Plex Sans Regular" charset="0"/>
              <a:cs typeface="IBM Plex Sans Regular" charset="0"/>
            </a:endParaRPr>
          </a:p>
        </p:txBody>
      </p:sp>
      <p:sp>
        <p:nvSpPr>
          <p:cNvPr id="87" name="TextBox 86"/>
          <p:cNvSpPr txBox="1"/>
          <p:nvPr/>
        </p:nvSpPr>
        <p:spPr>
          <a:xfrm>
            <a:off x="10847093" y="1999726"/>
            <a:ext cx="1009967" cy="451405"/>
          </a:xfrm>
          <a:prstGeom prst="rect">
            <a:avLst/>
          </a:prstGeom>
          <a:noFill/>
        </p:spPr>
        <p:txBody>
          <a:bodyPr wrap="square" lIns="121920" rtlCol="0" anchor="ctr">
            <a:noAutofit/>
          </a:bodyPr>
          <a:lstStyle/>
          <a:p>
            <a:r>
              <a:rPr lang="en-US" sz="1067" dirty="0">
                <a:solidFill>
                  <a:srgbClr val="FDFEFD"/>
                </a:solidFill>
                <a:latin typeface="IBM Plex Sans Regular" charset="0"/>
                <a:ea typeface="IBM Plex Sans Regular" charset="0"/>
                <a:cs typeface="IBM Plex Sans Regular" charset="0"/>
              </a:rPr>
              <a:t>Knowledge</a:t>
            </a:r>
          </a:p>
          <a:p>
            <a:r>
              <a:rPr lang="en-US" sz="1067" dirty="0">
                <a:solidFill>
                  <a:srgbClr val="FDFEFD"/>
                </a:solidFill>
                <a:latin typeface="IBM Plex Sans Regular" charset="0"/>
                <a:ea typeface="IBM Plex Sans Regular" charset="0"/>
                <a:cs typeface="IBM Plex Sans Regular" charset="0"/>
              </a:rPr>
              <a:t>Studio</a:t>
            </a:r>
          </a:p>
        </p:txBody>
      </p:sp>
      <p:cxnSp>
        <p:nvCxnSpPr>
          <p:cNvPr id="89" name="Straight Connector 88"/>
          <p:cNvCxnSpPr/>
          <p:nvPr/>
        </p:nvCxnSpPr>
        <p:spPr>
          <a:xfrm flipH="1">
            <a:off x="9231627" y="2499374"/>
            <a:ext cx="908173" cy="514103"/>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9206139" y="3464487"/>
            <a:ext cx="101639"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335417" y="3959480"/>
            <a:ext cx="97536"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924155" y="3481416"/>
            <a:ext cx="97536" cy="60960"/>
          </a:xfrm>
          <a:prstGeom prst="line">
            <a:avLst/>
          </a:prstGeom>
          <a:ln w="12700" cap="rnd">
            <a:solidFill>
              <a:srgbClr val="FDFEFD"/>
            </a:solidFill>
          </a:ln>
          <a:effectLst/>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847919" y="5654839"/>
            <a:ext cx="1261308" cy="256545"/>
          </a:xfrm>
          <a:prstGeom prst="rect">
            <a:avLst/>
          </a:prstGeom>
          <a:noFill/>
        </p:spPr>
        <p:txBody>
          <a:bodyPr wrap="square" rtlCol="0">
            <a:spAutoFit/>
          </a:bodyPr>
          <a:lstStyle/>
          <a:p>
            <a:r>
              <a:rPr lang="en-US" sz="1067">
                <a:solidFill>
                  <a:srgbClr val="FDFEFD"/>
                </a:solidFill>
                <a:latin typeface="IBM Plex Sans Regular" charset="0"/>
                <a:ea typeface="IBM Plex Sans Regular" charset="0"/>
                <a:cs typeface="IBM Plex Sans Regular" charset="0"/>
              </a:rPr>
              <a:t>Virtual Agent</a:t>
            </a:r>
            <a:endParaRPr lang="en-US" sz="1067" dirty="0">
              <a:solidFill>
                <a:srgbClr val="FDFEFD"/>
              </a:solidFill>
              <a:latin typeface="IBM Plex Sans Regular" charset="0"/>
              <a:ea typeface="IBM Plex Sans Regular" charset="0"/>
              <a:cs typeface="IBM Plex Sans Regular"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64513" y="2040849"/>
            <a:ext cx="341376" cy="402336"/>
          </a:xfrm>
          <a:prstGeom prst="rect">
            <a:avLst/>
          </a:prstGeom>
        </p:spPr>
      </p:pic>
      <p:sp>
        <p:nvSpPr>
          <p:cNvPr id="76" name="Rectangle 75">
            <a:extLst>
              <a:ext uri="{FF2B5EF4-FFF2-40B4-BE49-F238E27FC236}">
                <a16:creationId xmlns:a16="http://schemas.microsoft.com/office/drawing/2014/main" id="{18E04F32-0A44-AA45-86A8-A8E0F1BCB5E7}"/>
              </a:ext>
            </a:extLst>
          </p:cNvPr>
          <p:cNvSpPr/>
          <p:nvPr/>
        </p:nvSpPr>
        <p:spPr>
          <a:xfrm>
            <a:off x="584200" y="6565692"/>
            <a:ext cx="2099039" cy="149902"/>
          </a:xfrm>
          <a:prstGeom prst="rect">
            <a:avLst/>
          </a:prstGeom>
          <a:solidFill>
            <a:srgbClr val="000000"/>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sz="1600" dirty="0" err="1">
              <a:solidFill>
                <a:schemeClr val="tx1"/>
              </a:solidFill>
            </a:endParaRPr>
          </a:p>
        </p:txBody>
      </p:sp>
    </p:spTree>
    <p:extLst>
      <p:ext uri="{BB962C8B-B14F-4D97-AF65-F5344CB8AC3E}">
        <p14:creationId xmlns:p14="http://schemas.microsoft.com/office/powerpoint/2010/main" val="426498637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TEMPLATESTYLE" val="5"/>
</p:tagLst>
</file>

<file path=ppt/tags/tag11.xml><?xml version="1.0" encoding="utf-8"?>
<p:tagLst xmlns:a="http://schemas.openxmlformats.org/drawingml/2006/main" xmlns:r="http://schemas.openxmlformats.org/officeDocument/2006/relationships" xmlns:p="http://schemas.openxmlformats.org/presentationml/2006/main">
  <p:tag name="EE4P_TEMPLATESTYLE" val="5"/>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8"/>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TEMPLATESTYLE" val="3"/>
</p:tagLst>
</file>

<file path=ppt/tags/tag4.xml><?xml version="1.0" encoding="utf-8"?>
<p:tagLst xmlns:a="http://schemas.openxmlformats.org/drawingml/2006/main" xmlns:r="http://schemas.openxmlformats.org/officeDocument/2006/relationships" xmlns:p="http://schemas.openxmlformats.org/presentationml/2006/main">
  <p:tag name="EE4P_TEMPLATESTYLE" val="10"/>
</p:tagLst>
</file>

<file path=ppt/tags/tag5.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TEMPLATESTYLE" val="5"/>
</p:tagLst>
</file>

<file path=ppt/tags/tag7.xml><?xml version="1.0" encoding="utf-8"?>
<p:tagLst xmlns:a="http://schemas.openxmlformats.org/drawingml/2006/main" xmlns:r="http://schemas.openxmlformats.org/officeDocument/2006/relationships" xmlns:p="http://schemas.openxmlformats.org/presentationml/2006/main">
  <p:tag name="EE4P_TEMPLATESTYLE" val="5"/>
</p:tagLst>
</file>

<file path=ppt/tags/tag8.xml><?xml version="1.0" encoding="utf-8"?>
<p:tagLst xmlns:a="http://schemas.openxmlformats.org/drawingml/2006/main" xmlns:r="http://schemas.openxmlformats.org/officeDocument/2006/relationships" xmlns:p="http://schemas.openxmlformats.org/presentationml/2006/main">
  <p:tag name="EE4P_TEMPLATESTYLE" val="5"/>
</p:tagLst>
</file>

<file path=ppt/tags/tag9.xml><?xml version="1.0" encoding="utf-8"?>
<p:tagLst xmlns:a="http://schemas.openxmlformats.org/drawingml/2006/main" xmlns:r="http://schemas.openxmlformats.org/officeDocument/2006/relationships" xmlns:p="http://schemas.openxmlformats.org/presentationml/2006/main">
  <p:tag name="EE4P_TEMPLATESTYLE" val="5"/>
</p:tagLst>
</file>

<file path=ppt/theme/theme1.xml><?xml version="1.0" encoding="utf-8"?>
<a:theme xmlns:a="http://schemas.openxmlformats.org/drawingml/2006/main" name="INFOMOTION 16:9">
  <a:themeElements>
    <a:clrScheme name="Benutzerdefiniert 25">
      <a:dk1>
        <a:srgbClr val="555555"/>
      </a:dk1>
      <a:lt1>
        <a:sysClr val="window" lastClr="FFFFFF"/>
      </a:lt1>
      <a:dk2>
        <a:srgbClr val="194B64"/>
      </a:dk2>
      <a:lt2>
        <a:srgbClr val="F6F6F6"/>
      </a:lt2>
      <a:accent1>
        <a:srgbClr val="FFD282"/>
      </a:accent1>
      <a:accent2>
        <a:srgbClr val="FAAA41"/>
      </a:accent2>
      <a:accent3>
        <a:srgbClr val="F08C23"/>
      </a:accent3>
      <a:accent4>
        <a:srgbClr val="F07328"/>
      </a:accent4>
      <a:accent5>
        <a:srgbClr val="EB5A19"/>
      </a:accent5>
      <a:accent6>
        <a:srgbClr val="E60514"/>
      </a:accent6>
      <a:hlink>
        <a:srgbClr val="F07328"/>
      </a:hlink>
      <a:folHlink>
        <a:srgbClr val="555555"/>
      </a:folHlink>
    </a:clrScheme>
    <a:fontScheme name="Indigo Headhunters">
      <a:majorFont>
        <a:latin typeface="Century Gothic"/>
        <a:ea typeface=""/>
        <a:cs typeface=""/>
      </a:majorFont>
      <a:minorFont>
        <a:latin typeface="Century Gothic"/>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3E3E3"/>
        </a:solidFill>
        <a:ln w="9525" cmpd="sng">
          <a:solidFill>
            <a:srgbClr val="9D9D9D"/>
          </a:solidFill>
        </a:ln>
        <a:effectLst/>
      </a:spPr>
      <a:bodyPr lIns="72000" tIns="36000" rIns="72000" bIns="36000" rtlCol="0" anchor="ctr"/>
      <a:lstStyle>
        <a:defPPr algn="ctr">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D9D9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defPPr>
      </a:lstStyle>
    </a:txDef>
  </a:objectDefaults>
  <a:extraClrSchemeLst/>
  <a:custClrLst>
    <a:custClr name="Custom Color 1">
      <a:srgbClr val="009696"/>
    </a:custClr>
    <a:custClr name="Custom Color 2">
      <a:srgbClr val="E3E3E3"/>
    </a:custClr>
    <a:custClr name="Custom Color 3">
      <a:srgbClr val="C6C6C6"/>
    </a:custClr>
    <a:custClr name="Custom Color 4">
      <a:srgbClr val="9D9D9D"/>
    </a:custClr>
    <a:custClr name="Custom Color 5">
      <a:srgbClr val="878787"/>
    </a:custClr>
    <a:custClr name="Custom Color 6">
      <a:srgbClr val="707070"/>
    </a:custClr>
  </a:custClrLst>
  <a:extLst>
    <a:ext uri="{05A4C25C-085E-4340-85A3-A5531E510DB2}">
      <thm15:themeFamily xmlns:thm15="http://schemas.microsoft.com/office/thememl/2012/main" name="Extended_IM_Master_16_9.potx" id="{E78751B8-0305-4E70-AFCE-90A08DCB1ABC}" vid="{E6EA00E0-B4B8-4D42-AF1D-DB32A66A380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ategories xmlns="http://schemas.microsoft.com/sharepoint/v3" xsi:nil="true"/>
    <_dlc_DocId xmlns="a5a282d6-f6a5-4601-8dbe-3c41b819e170">IFM99-1575-1727</_dlc_DocId>
    <_dlc_DocIdUrl xmlns="a5a282d6-f6a5-4601-8dbe-3c41b819e170">
      <Url>https://intranet.infomotion.de/Marketing_und_Vertrieb/_layouts/DocIdRedir.aspx?ID=IFM99-1575-1727</Url>
      <Description>IFM99-1575-1727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654EE28888DFBA4BA2E50DC307F5F964" ma:contentTypeVersion="2" ma:contentTypeDescription="Ein neues Dokument erstellen." ma:contentTypeScope="" ma:versionID="736cfe58c18d686163571dde22381dfe">
  <xsd:schema xmlns:xsd="http://www.w3.org/2001/XMLSchema" xmlns:xs="http://www.w3.org/2001/XMLSchema" xmlns:p="http://schemas.microsoft.com/office/2006/metadata/properties" xmlns:ns1="http://schemas.microsoft.com/sharepoint/v3" xmlns:ns2="a5a282d6-f6a5-4601-8dbe-3c41b819e170" targetNamespace="http://schemas.microsoft.com/office/2006/metadata/properties" ma:root="true" ma:fieldsID="0c13b6046701aeb0424d880c448afbc9" ns1:_="" ns2:_="">
    <xsd:import namespace="http://schemas.microsoft.com/sharepoint/v3"/>
    <xsd:import namespace="a5a282d6-f6a5-4601-8dbe-3c41b819e170"/>
    <xsd:element name="properties">
      <xsd:complexType>
        <xsd:sequence>
          <xsd:element name="documentManagement">
            <xsd:complexType>
              <xsd:all>
                <xsd:element ref="ns1:Categorie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ies" ma:index="8" nillable="true" ma:displayName="Kategorien" ma:description="" ma:internalName="Categorie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a282d6-f6a5-4601-8dbe-3c41b819e170"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Beständige ID" ma:description="ID beim Hinzufügen beibehalten."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296A80-8507-4317-9770-B6780FC66D6C}">
  <ds:schemaRefs>
    <ds:schemaRef ds:uri="http://schemas.microsoft.com/sharepoint/events"/>
  </ds:schemaRefs>
</ds:datastoreItem>
</file>

<file path=customXml/itemProps2.xml><?xml version="1.0" encoding="utf-8"?>
<ds:datastoreItem xmlns:ds="http://schemas.openxmlformats.org/officeDocument/2006/customXml" ds:itemID="{A40366F6-66CC-40E9-ADEB-7CB1762EABF0}">
  <ds:schemaRefs>
    <ds:schemaRef ds:uri="http://purl.org/dc/elements/1.1/"/>
    <ds:schemaRef ds:uri="http://schemas.openxmlformats.org/package/2006/metadata/core-properties"/>
    <ds:schemaRef ds:uri="http://schemas.microsoft.com/office/infopath/2007/PartnerControls"/>
    <ds:schemaRef ds:uri="http://www.w3.org/XML/1998/namespace"/>
    <ds:schemaRef ds:uri="a5a282d6-f6a5-4601-8dbe-3c41b819e170"/>
    <ds:schemaRef ds:uri="http://schemas.microsoft.com/office/2006/documentManagement/types"/>
    <ds:schemaRef ds:uri="http://purl.org/dc/dcmityp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4C7AD0C-A718-4312-8175-6FC7DD8FC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a282d6-f6a5-4601-8dbe-3c41b819e1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399AEB0-22C2-40F0-A41F-2F157B8C50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Extended_IM_Master_16_9</Template>
  <TotalTime>38</TotalTime>
  <Words>1456</Words>
  <Application>Microsoft Macintosh PowerPoint</Application>
  <PresentationFormat>Widescreen</PresentationFormat>
  <Paragraphs>328</Paragraphs>
  <Slides>28</Slides>
  <Notes>11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2" baseType="lpstr">
      <vt:lpstr>MS PGothic</vt:lpstr>
      <vt:lpstr>Arial</vt:lpstr>
      <vt:lpstr>Calibri</vt:lpstr>
      <vt:lpstr>Century Gothic</vt:lpstr>
      <vt:lpstr>Helvetica</vt:lpstr>
      <vt:lpstr>Helvetica Neue</vt:lpstr>
      <vt:lpstr>IBM Eliot Sans</vt:lpstr>
      <vt:lpstr>IBM Eliot Sans Regular</vt:lpstr>
      <vt:lpstr>IBM Plex Sans</vt:lpstr>
      <vt:lpstr>IBM Plex Sans Regular</vt:lpstr>
      <vt:lpstr>Lucida Grande</vt:lpstr>
      <vt:lpstr>Monaco</vt:lpstr>
      <vt:lpstr>INFOMOTION 16:9</vt:lpstr>
      <vt:lpstr>think-cell Folie</vt:lpstr>
      <vt:lpstr>Java Dojo @ LV 1871  Chatbot mit IBM Cloud</vt:lpstr>
      <vt:lpstr>Agenda</vt:lpstr>
      <vt:lpstr>Vorstellung</vt:lpstr>
      <vt:lpstr>INFOMOTION: Unser Erfolgsgeheimnis? We love data!</vt:lpstr>
      <vt:lpstr>Only IBM delivers an architecture engineered for disruption </vt:lpstr>
      <vt:lpstr>With Watson you can harness the power of augmented intelligence</vt:lpstr>
      <vt:lpstr>PowerPoint Presentation</vt:lpstr>
      <vt:lpstr>With Watson you can_</vt:lpstr>
      <vt:lpstr>PowerPoint Presentation</vt:lpstr>
      <vt:lpstr>Warum Chatbots?</vt:lpstr>
      <vt:lpstr>Alle Informationen zum Nachlesen</vt:lpstr>
      <vt:lpstr>Ziel des Dojos: Entwicklung eines vollständigen Chatbots</vt:lpstr>
      <vt:lpstr>Zeitplanung Katas</vt:lpstr>
      <vt:lpstr>Katas</vt:lpstr>
      <vt:lpstr>Kurzeinführung Watson Assistant</vt:lpstr>
      <vt:lpstr>Kata 1: Watson Assistant</vt:lpstr>
      <vt:lpstr>Kata 1: Watson Conversation</vt:lpstr>
      <vt:lpstr>Kata 2: Orchestration Layer</vt:lpstr>
      <vt:lpstr>Kata 2: Orchestration Layer</vt:lpstr>
      <vt:lpstr>Kata 3: LV 1871 API</vt:lpstr>
      <vt:lpstr>Kata 3: LV 1871 API</vt:lpstr>
      <vt:lpstr>Kata 4: Erweiterungen</vt:lpstr>
      <vt:lpstr>Kata 4: Erweiterungen</vt:lpstr>
      <vt:lpstr>Wrap-up</vt:lpstr>
      <vt:lpstr>Erweiterungen</vt:lpstr>
      <vt:lpstr>Lessons Learned</vt:lpstr>
      <vt:lpstr>PowerPoint Presentation</vt:lpstr>
      <vt:lpstr>INFOMOTION GmbH</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Farhod Rasulov</dc:creator>
  <cp:lastModifiedBy>Nicolai Erbs</cp:lastModifiedBy>
  <cp:revision>45</cp:revision>
  <dcterms:created xsi:type="dcterms:W3CDTF">2017-09-28T06:35:48Z</dcterms:created>
  <dcterms:modified xsi:type="dcterms:W3CDTF">2018-03-26T12:59:27Z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0x010100654EE28888DFBA4BA2E50DC307F5F964</vt:lpwstr>
  </property>
  <property fmtid="{D5CDD505-2E9C-101B-9397-08002B2CF9AE}" pid="3" name="_dlc_DocIdItemGuid">
    <vt:lpwstr>117e48a9-a56f-44f0-97b0-1b09da237c96</vt:lpwstr>
  </property>
</Properties>
</file>